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67" r:id="rId3"/>
    <p:sldId id="398" r:id="rId4"/>
    <p:sldId id="368" r:id="rId5"/>
    <p:sldId id="369" r:id="rId6"/>
    <p:sldId id="370" r:id="rId7"/>
    <p:sldId id="371" r:id="rId8"/>
    <p:sldId id="372" r:id="rId9"/>
    <p:sldId id="373" r:id="rId10"/>
    <p:sldId id="374" r:id="rId11"/>
    <p:sldId id="308" r:id="rId12"/>
    <p:sldId id="375" r:id="rId13"/>
    <p:sldId id="376" r:id="rId14"/>
    <p:sldId id="377" r:id="rId15"/>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6" d="100"/>
          <a:sy n="56" d="100"/>
        </p:scale>
        <p:origin x="100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07:44.622"/>
    </inkml:context>
    <inkml:brush xml:id="br0">
      <inkml:brushProperty name="width" value="0.05" units="cm"/>
      <inkml:brushProperty name="height" value="0.05" units="cm"/>
      <inkml:brushProperty name="color" value="#FFC114"/>
    </inkml:brush>
  </inkml:definitions>
  <inkml:trace contextRef="#ctx0" brushRef="#br0">1 0 24575,'7'0'0,"9"0"0,9 0 0,7 0 0,5 0 0,-4 0-8191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22:12.998"/>
    </inkml:context>
    <inkml:brush xml:id="br0">
      <inkml:brushProperty name="width" value="0.05" units="cm"/>
      <inkml:brushProperty name="height" value="0.05" units="cm"/>
    </inkml:brush>
  </inkml:definitions>
  <inkml:trace contextRef="#ctx0" brushRef="#br0">0 1 24575</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22:13.770"/>
    </inkml:context>
    <inkml:brush xml:id="br0">
      <inkml:brushProperty name="width" value="0.05" units="cm"/>
      <inkml:brushProperty name="height" value="0.05" units="cm"/>
    </inkml:brush>
  </inkml:definitions>
  <inkml:trace contextRef="#ctx0" brushRef="#br0">0 1 24575</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28:20.031"/>
    </inkml:context>
    <inkml:brush xml:id="br0">
      <inkml:brushProperty name="width" value="0.05" units="cm"/>
      <inkml:brushProperty name="height" value="0.05" units="cm"/>
    </inkml:brush>
  </inkml:definitions>
  <inkml:trace contextRef="#ctx0" brushRef="#br0">0 1 24575</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28:46.521"/>
    </inkml:context>
    <inkml:brush xml:id="br0">
      <inkml:brushProperty name="width" value="0.05" units="cm"/>
      <inkml:brushProperty name="height" value="0.05" units="cm"/>
    </inkml:brush>
  </inkml:definitions>
  <inkml:trace contextRef="#ctx0" brushRef="#br0">0 0 24575,'7'7'0,"2"10"0,0 8 0,-2 7 0,-2 5 0,-2 4 0,-2 1 0,0 1 0,-1-1 0,0 1 0,-1-1 0,1-1 0,0 1 0,0-1 0,-1 0 0,1 0 0,0-7-8191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28:48.007"/>
    </inkml:context>
    <inkml:brush xml:id="br0">
      <inkml:brushProperty name="width" value="0.05" units="cm"/>
      <inkml:brushProperty name="height" value="0.05" units="cm"/>
    </inkml:brush>
  </inkml:definitions>
  <inkml:trace contextRef="#ctx0" brushRef="#br0">78 1 24575,'18'0'0,"0"1"0,-1 0 0,1 1 0,-1 1 0,0 1 0,22 7 0,-29-7 0,-1 0 0,1 1 0,-2 0 0,1 0 0,0 1 0,-1 0 0,0 1 0,0 0 0,-1 0 0,0 0 0,0 1 0,7 12 0,-11-17 0,-1 1 0,1-1 0,-1 1 0,0 0 0,-1-1 0,1 1 0,-1 0 0,1 0 0,-1 0 0,0 1 0,0-1 0,-1 0 0,0 0 0,1 0 0,-1 1 0,-1-1 0,1 0 0,-2 8 0,1-9 0,-1 0 0,1 0 0,-1 0 0,0 0 0,0 0 0,0 0 0,-1-1 0,1 1 0,-1-1 0,1 1 0,-1-1 0,0 0 0,1 0 0,-1 0 0,0 0 0,-1-1 0,1 1 0,0-1 0,0 0 0,-1 0 0,1 0 0,0 0 0,-5 0 0,-175 28 0,111-19-1365,40-7-5461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08.165"/>
    </inkml:context>
    <inkml:brush xml:id="br0">
      <inkml:brushProperty name="width" value="0.05" units="cm"/>
      <inkml:brushProperty name="height" value="0.05" units="cm"/>
    </inkml:brush>
  </inkml:definitions>
  <inkml:trace contextRef="#ctx0" brushRef="#br0">1314 253 24575,'-18'-1'0,"1"-1"0,0-1 0,-32-10 0,20 6 0,-193-59 0,-2 0 0,95 25 0,37 10 0,62 24 0,-1 1 0,-1 1 0,1 2 0,-1 2 0,1 1 0,-50 5 0,74-3 0,0 0 0,0 1 0,0-1 0,0 1 0,1 0 0,-1 1 0,1 0 0,0 0 0,0 0 0,0 1 0,1 0 0,0 0 0,-1 0 0,2 0 0,-1 1 0,1 0 0,0 0 0,0 0 0,-4 11 0,-9 15 0,3 1 0,-17 52 0,30-82 0,-19 53 0,10-31 0,1 1 0,1 1 0,1-1 0,2 1 0,-3 32 0,6-20 0,2 1 0,6 42 0,-4-65 0,1 0 0,1 0 0,1-1 0,0 1 0,1-1 0,1 0 0,13 22 0,7 7 0,3-1 0,1-2 0,2-1 0,60 58 0,-79-85 0,1 0 0,1-2 0,0 1 0,1-2 0,0 0 0,1-1 0,0-1 0,38 13 0,-24-12 0,1-2 0,0-2 0,1 0 0,37 0 0,140-7 0,-95-2 0,-106 3 0,1 0 0,-1-1 0,0 0 0,0-1 0,0-1 0,0 1 0,0-1 0,0-1 0,-1 0 0,0 0 0,15-10 0,-5 0 0,0-2 0,0 0 0,27-32 0,7-9 0,-2-1 0,54-83 0,-93 123 0,-1-1 0,0 0 0,-2-1 0,0-1 0,-1 1 0,-1-1 0,-1 0 0,-1-1 0,-1 0 0,-1 0 0,0 1 0,-2-43 0,-2 56 0,0-1 0,-1 1 0,0 0 0,-1-1 0,1 1 0,-1 0 0,-1 1 0,0-1 0,0 0 0,0 1 0,-1 0 0,0 0 0,0 1 0,-1-1 0,0 1 0,0 0 0,0 0 0,-1 1 0,0 0 0,0 0 0,0 1 0,-12-5 0,-14-6 0,-1 2 0,-1 1 0,-71-14 0,49 13 0,45 10 0,-34-8 0,0-1 0,-69-31 0,99 33-1365</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32.254"/>
    </inkml:context>
    <inkml:brush xml:id="br0">
      <inkml:brushProperty name="width" value="0.05" units="cm"/>
      <inkml:brushProperty name="height" value="0.05" units="cm"/>
      <inkml:brushProperty name="color" value="#849398"/>
    </inkml:brush>
  </inkml:definitions>
  <inkml:trace contextRef="#ctx0" brushRef="#br0">0 1 24575</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35.669"/>
    </inkml:context>
    <inkml:brush xml:id="br0">
      <inkml:brushProperty name="width" value="0.05" units="cm"/>
      <inkml:brushProperty name="height" value="0.05" units="cm"/>
      <inkml:brushProperty name="color" value="#849398"/>
    </inkml:brush>
  </inkml:definitions>
  <inkml:trace contextRef="#ctx0" brushRef="#br0">280 985 24575,'9'-1'0,"0"0"0,-1-1 0,1 0 0,-1 0 0,0-1 0,0-1 0,0 1 0,0-1 0,0 0 0,-1-1 0,0 0 0,0 0 0,0-1 0,-1 1 0,8-10 0,2-1 0,-1-1 0,-1 0 0,-1-1 0,20-37 0,-20 31 0,-2 0 0,0-1 0,-2-1 0,0 1 0,5-33 0,-4 5 0,-3 22 0,-1 1 0,-2-2 0,1-44 0,-6 64 0,0 1 0,0 0 0,-1 0 0,-1 0 0,1 0 0,-2 0 0,0 1 0,0-1 0,-1 1 0,0 0 0,-1 0 0,0 1 0,-11-14 0,2 5 0,-1 1 0,-1 1 0,-1 0 0,0 1 0,-1 1 0,0 1 0,-1 0 0,0 2 0,-1 0 0,-1 1 0,1 2 0,-2 0 0,-26-6 0,1 1-95,18 4-222,0 2-1,0 1 1,-40-4-1,36 9-6508</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36.471"/>
    </inkml:context>
    <inkml:brush xml:id="br0">
      <inkml:brushProperty name="width" value="0.05" units="cm"/>
      <inkml:brushProperty name="height" value="0.05" units="cm"/>
      <inkml:brushProperty name="color" value="#849398"/>
    </inkml:brush>
  </inkml:definitions>
  <inkml:trace contextRef="#ctx0" brushRef="#br0">1 105 24575,'0'-7'0,"7"-2"0,2-7 0,6-1 0,2-4 0,4 2 0,-2 3-8191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37.463"/>
    </inkml:context>
    <inkml:brush xml:id="br0">
      <inkml:brushProperty name="width" value="0.05" units="cm"/>
      <inkml:brushProperty name="height" value="0.05" units="cm"/>
      <inkml:brushProperty name="color" value="#849398"/>
    </inkml:brush>
  </inkml:definitions>
  <inkml:trace contextRef="#ctx0" brushRef="#br0">40 0 24575,'0'8'0,"0"8"0,0 9 0,-7 1 0,-2 2 0,0 3 0,2 4 0,2 2 0,2-4-8191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10:40.440"/>
    </inkml:context>
    <inkml:brush xml:id="br0">
      <inkml:brushProperty name="width" value="0.05" units="cm"/>
      <inkml:brushProperty name="height" value="0.05" units="cm"/>
    </inkml:brush>
  </inkml:definitions>
  <inkml:trace contextRef="#ctx0" brushRef="#br0">0 70 24575,'1'13'0,"0"0"0,1-1 0,0 0 0,1 1 0,0-1 0,1 0 0,1 0 0,0-1 0,0 1 0,1-1 0,0-1 0,1 1 0,8 9 0,13 14 0,2-2 0,46 40 0,-69-66 0,1 0 0,0 0 0,0 0 0,0-1 0,1 0 0,-1-1 0,1 0 0,0 0 0,0-1 0,1 0 0,-1-1 0,1 0 0,-1 0 0,1-1 0,0 0 0,-1-1 0,1 0 0,18-3 0,-11 0 0,-1-1 0,0-1 0,-1-1 0,1 0 0,-1 0 0,0-2 0,-1 0 0,0-1 0,0 0 0,16-15 0,6-2 0,2 0 0,68-33 0,7-4 0,161-101-1365,-251 152-5461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44.087"/>
    </inkml:context>
    <inkml:brush xml:id="br0">
      <inkml:brushProperty name="width" value="0.05" units="cm"/>
      <inkml:brushProperty name="height" value="0.05" units="cm"/>
      <inkml:brushProperty name="color" value="#849398"/>
    </inkml:brush>
  </inkml:definitions>
  <inkml:trace contextRef="#ctx0" brushRef="#br0">0 0 24575,'29'2'0,"1"1"0,-1 1 0,0 1 0,-1 2 0,44 15 0,-39-11 0,14 0 0,0-2 0,0-2 0,92 1 0,29 4 0,43 6 0,254-12 0,-279-7 0,-177 1-124,1 0 0,0 0 0,-1 1 0,1 0 0,-1 1 0,1 0-1,-1 0 1,0 1 0,0 1 0,10 4 0,8 10-6702</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45.094"/>
    </inkml:context>
    <inkml:brush xml:id="br0">
      <inkml:brushProperty name="width" value="0.05" units="cm"/>
      <inkml:brushProperty name="height" value="0.05" units="cm"/>
      <inkml:brushProperty name="color" value="#849398"/>
    </inkml:brush>
  </inkml:definitions>
  <inkml:trace contextRef="#ctx0" brushRef="#br0">0 193 24575,'4'-1'0,"-1"1"0,0-1 0,0 0 0,0 0 0,0 0 0,0-1 0,0 1 0,5-4 0,16-7 0,44-12 0,120-59 0,-159 68 0,0 3 0,1 0 0,36-9 0,-46 20-1365,-8 5-5461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46.164"/>
    </inkml:context>
    <inkml:brush xml:id="br0">
      <inkml:brushProperty name="width" value="0.05" units="cm"/>
      <inkml:brushProperty name="height" value="0.05" units="cm"/>
      <inkml:brushProperty name="color" value="#849398"/>
    </inkml:brush>
  </inkml:definitions>
  <inkml:trace contextRef="#ctx0" brushRef="#br0">1 0 24575,'7'0'0,"9"0"0,2 7 0,4 3 0,0 6 0,2 0 0,-3 5 0,-5 5 0,2-1 0,-2 2 0,3-4 0,-2 2 0,4-4 0,-3 1 0,4 4 0,-3 5 0,3-3 0,-2-7-8191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22.404"/>
    </inkml:context>
    <inkml:brush xml:id="br0">
      <inkml:brushProperty name="width" value="0.05" units="cm"/>
      <inkml:brushProperty name="height" value="0.05" units="cm"/>
      <inkml:brushProperty name="color" value="#849398"/>
    </inkml:brush>
  </inkml:definitions>
  <inkml:trace contextRef="#ctx0" brushRef="#br0">707 47 24575,'-34'-2'0,"1"-1"0,-54-13 0,47 8 0,-51-4 0,76 11 0,-22-2 0,1 1 0,0 3 0,0 0 0,-58 11 0,86-11 0,0 1 0,0 1 0,0-1 0,0 1 0,1 0 0,-1 1 0,1 0 0,0 0 0,0 1 0,0-1 0,1 1 0,-1 1 0,1 0 0,0-1 0,1 2 0,0-1 0,0 1 0,0-1 0,1 2 0,0-1 0,0 0 0,0 1 0,1-1 0,1 1 0,-5 16 0,2 20 0,1 1 0,1-1 0,8 85 0,0-16 0,-5-90 0,1 1 0,1-1 0,1 0 0,12 44 0,-10-53 0,0-1 0,1 1 0,1-1 0,0-1 0,1 1 0,0-1 0,0-1 0,2 1 0,10 10 0,-5-7 0,0-1 0,0 0 0,1-1 0,1-1 0,1-1 0,-1 0 0,2-1 0,-1-1 0,1 0 0,1-2 0,-1 0 0,1-2 0,1 0 0,-1-1 0,0 0 0,37-1 0,-28-1 0,-2-1 0,0 0 0,1-2 0,44-6 0,-65 6 0,0-1 0,0 0 0,0 0 0,-1 0 0,1-1 0,-1 0 0,1 0 0,-1-1 0,0 1 0,0-1 0,-1-1 0,1 1 0,-1-1 0,0 0 0,0 0 0,-1-1 0,1 0 0,-1 1 0,4-8 0,3-12 0,0 0 0,-1 0 0,-2-1 0,-1 0 0,-1 0 0,5-48 0,-5-163 0,-8 170 0,2 58 0,0-1 0,-1 0 0,0 1 0,-1 0 0,0-1 0,-1 1 0,0 0 0,0 0 0,-1 0 0,0 1 0,0-1 0,-1 1 0,0 0 0,-1 0 0,0 1 0,0-1 0,-12-9 0,7 8 0,0 0 0,-1 2 0,0-1 0,0 1 0,-1 1 0,0 0 0,0 1 0,0 1 0,-1 0 0,0 0 0,-19-1 0,-67-11 0,95 19-28,15 3 97,17 7-1475,6-2-5420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24.089"/>
    </inkml:context>
    <inkml:brush xml:id="br0">
      <inkml:brushProperty name="width" value="0.05" units="cm"/>
      <inkml:brushProperty name="height" value="0.05" units="cm"/>
      <inkml:brushProperty name="color" value="#849398"/>
    </inkml:brush>
  </inkml:definitions>
  <inkml:trace contextRef="#ctx0" brushRef="#br0">537 87 24575,'0'-3'0,"0"0"0,0 0 0,-1 0 0,1 0 0,-1 1 0,0-1 0,1 0 0,-1 0 0,0 0 0,-1 1 0,1-1 0,0 0 0,-1 1 0,0-1 0,1 1 0,-1 0 0,0-1 0,-3-1 0,1 1 0,0 0 0,-1 0 0,0 0 0,0 0 0,1 1 0,-1 0 0,-1 0 0,1 0 0,-7-1 0,-13 0 0,0 0 0,0 1 0,-39 3 0,38 0 0,12-1 0,1 1 0,0 0 0,-1 1 0,1 1 0,0 0 0,-21 8 0,28-8 0,0-1 0,1 1 0,-1 0 0,1 0 0,0 1 0,0 0 0,0 0 0,0 0 0,1 0 0,-1 1 0,1 0 0,0 0 0,1 0 0,-1 0 0,1 0 0,-4 10 0,-4 13 0,-47 130 0,50-132 0,2 1 0,1-1 0,1 1 0,-1 35 0,4-10 0,6 266 0,-3-306 0,1 1 0,0-1 0,0 0 0,1 0 0,0-1 0,1 1 0,1-1 0,0 0 0,0 0 0,1-1 0,0 1 0,1-2 0,0 1 0,11 9 0,15 11 0,0-1 0,60 37 0,-65-47 0,-16-11 0,0-1 0,0 0 0,1-1 0,-1-1 0,1 0 0,1-1 0,-1 0 0,0-1 0,1-1 0,0 0 0,0-1 0,-1 0 0,19-3 0,-21 1 0,-1 0 0,0-1 0,0 0 0,0-1 0,0 0 0,0-1 0,-1 0 0,1 0 0,-1-1 0,0-1 0,-1 0 0,1 0 0,-1-1 0,0 0 0,-1 0 0,0-1 0,13-15 0,-10 5 0,1-1 0,-2 0 0,-1 0 0,0-1 0,-1 0 0,-1 0 0,-1-1 0,-1 1 0,4-39 0,-4-10 0,-6-117 0,-2 70 0,2 106 0,1-1 0,-1 1 0,0-1 0,-1 1 0,-1 0 0,1 0 0,-2 0 0,1 0 0,-1 0 0,-1 1 0,-7-12 0,-1 2 0,-2 0 0,0 2 0,-1 0 0,-18-15 0,1 2-455,-2 2 0,-54-35 0,57 43-6371</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27.031"/>
    </inkml:context>
    <inkml:brush xml:id="br0">
      <inkml:brushProperty name="width" value="0.05" units="cm"/>
      <inkml:brushProperty name="height" value="0.05" units="cm"/>
      <inkml:brushProperty name="color" value="#849398"/>
    </inkml:brush>
  </inkml:definitions>
  <inkml:trace contextRef="#ctx0" brushRef="#br0">517 999 24575,'-184'-168'0,"170"154"0,1 0 0,0-1 0,1-1 0,1 0 0,1 0 0,0-1 0,1 0 0,0-1 0,2 0 0,0-1 0,1 1 0,-5-30 0,4 9 0,2-1 0,1 0 0,2 1 0,2-1 0,5-44 0,-1 62 0,0 0 0,2 1 0,0-1 0,1 1 0,1 1 0,1-1 0,1 1 0,1 1 0,1 0 0,22-28 0,-33 46 0,-1 1 0,1-1 0,0 1 0,-1-1 0,1 0 0,0 1 0,-1-1 0,1 0 0,-1 1 0,1-1 0,-1 0 0,1 0 0,-1 1 0,1-1 0,-1 0 0,0 0 0,0 0 0,1 0 0,-1 0 0,0 1 0,0-1 0,0 0 0,0 0 0,0 0 0,0 0 0,0 0 0,0 0 0,0 0 0,-1 1 0,1-1 0,0 0 0,-1 0 0,1 0 0,0 0 0,-1 1 0,1-1 0,-1 0 0,1 0 0,-1 1 0,1-1 0,-1 0 0,0 1 0,1-1 0,-1 1 0,0-1 0,0 1 0,1-1 0,-1 1 0,0-1 0,0 1 0,0 0 0,0-1 0,1 1 0,-1 0 0,0 0 0,0 0 0,0-1 0,0 1 0,0 0 0,0 0 0,-1 1 0,-12-3 0,0 1 0,0 1 0,-17 2 0,17-1 0,-184 4 0,206-5-120,18 0-295,-1 0 0,43-7 0,-38-2-6411</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27.553"/>
    </inkml:context>
    <inkml:brush xml:id="br0">
      <inkml:brushProperty name="width" value="0.05" units="cm"/>
      <inkml:brushProperty name="height" value="0.05" units="cm"/>
      <inkml:brushProperty name="color" value="#849398"/>
    </inkml:brush>
  </inkml:definitions>
  <inkml:trace contextRef="#ctx0" brushRef="#br0">1 1 24575,'7'0'0,"9"0"0,2 7 0,-2 9 0,4 2 0,-3 5 0,4-2 0,5 3 0,-2-3-8191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53.958"/>
    </inkml:context>
    <inkml:brush xml:id="br0">
      <inkml:brushProperty name="width" value="0.05" units="cm"/>
      <inkml:brushProperty name="height" value="0.05" units="cm"/>
      <inkml:brushProperty name="color" value="#849398"/>
    </inkml:brush>
  </inkml:definitions>
  <inkml:trace contextRef="#ctx0" brushRef="#br0">126 0 24575,'-1'57'0,"-3"-1"0,-15 74 0,-24 146 0,24-87 0,-2 8 0,9-97 0,5 0 0,8 151 0,2-88 0,-3-17 0,0-247-1365,0 56-5461</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54.750"/>
    </inkml:context>
    <inkml:brush xml:id="br0">
      <inkml:brushProperty name="width" value="0.05" units="cm"/>
      <inkml:brushProperty name="height" value="0.05" units="cm"/>
      <inkml:brushProperty name="color" value="#849398"/>
    </inkml:brush>
  </inkml:definitions>
  <inkml:trace contextRef="#ctx0" brushRef="#br0">241 0 24575,'-1'20'0,"-1"0"0,0 0 0,-2-1 0,0 0 0,-9 24 0,-42 95 0,27-72 0,-31 51 106,37-78-842,-20 52 1,33-66-6091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2:55.454"/>
    </inkml:context>
    <inkml:brush xml:id="br0">
      <inkml:brushProperty name="width" value="0.05" units="cm"/>
      <inkml:brushProperty name="height" value="0.05" units="cm"/>
      <inkml:brushProperty name="color" value="#849398"/>
    </inkml:brush>
  </inkml:definitions>
  <inkml:trace contextRef="#ctx0" brushRef="#br0">0 0 24575,'1'12'0,"1"0"0,0 0 0,1-1 0,0 1 0,7 16 0,3 11 0,25 101 0,88 211 0,-83-253-682,31 104-1,-66-175-6143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10:57.177"/>
    </inkml:context>
    <inkml:brush xml:id="br0">
      <inkml:brushProperty name="width" value="0.05" units="cm"/>
      <inkml:brushProperty name="height" value="0.05" units="cm"/>
    </inkml:brush>
  </inkml:definitions>
  <inkml:trace contextRef="#ctx0" brushRef="#br0">0 69 24575,'2'6'0,"0"0"0,1 0 0,0 0 0,-1-1 0,2 0 0,-1 1 0,1-1 0,0 0 0,0-1 0,0 1 0,9 7 0,-5-4 0,3 4 0,0 0 0,1-1 0,0-1 0,1 0 0,0 0 0,0-2 0,1 1 0,0-2 0,1 0 0,-1 0 0,1-2 0,1 0 0,-1 0 0,1-1 0,0-1 0,0-1 0,20 1 0,-28-3 0,16 1 0,-1 0 0,42-6 0,-58 4 0,0-1 0,0 1 0,1-2 0,-1 1 0,-1-1 0,1 0 0,0 0 0,-1-1 0,1 0 0,-1 0 0,0 0 0,10-11 0,59-74 65,-55 63-422,0 1-1,2 2 1,25-23-1,-27 30-6468</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3:01.562"/>
    </inkml:context>
    <inkml:brush xml:id="br0">
      <inkml:brushProperty name="width" value="0.05" units="cm"/>
      <inkml:brushProperty name="height" value="0.05" units="cm"/>
      <inkml:brushProperty name="color" value="#849398"/>
    </inkml:brush>
  </inkml:definitions>
  <inkml:trace contextRef="#ctx0" brushRef="#br0">3573 0 24575,'-1'0'0,"-1"1"0,1-1 0,0 0 0,0 1 0,0-1 0,-1 1 0,1-1 0,0 1 0,0 0 0,0 0 0,0-1 0,0 1 0,0 0 0,0 0 0,0 0 0,1 0 0,-1 0 0,0 0 0,1 0 0,-1 0 0,0 0 0,0 2 0,-13 34 0,7-18 0,-44 110 0,34-79 0,-36 68 0,-185 369 0,117-231 0,30-83 0,45-91 0,-56 141 0,-84 181 0,104-240 0,20-43 0,-45 104 0,-27 82 0,-27 71 0,107-254 0,4-9 0,-123 267 0,-72 93 0,193-376 0,-61 108 0,92-174 0,-1-1 0,-2-2 0,-1 0 0,-31 29 0,11-14 0,-53 70 0,74-83 0,-2 0 0,-1-2 0,-1-1 0,-2-1 0,0-2 0,-36 24 0,23-23 0,0-2 0,-1-2 0,-2-2 0,0-2 0,-1-2 0,-58 13 0,71-23 0,2 1 0,-39 14 0,57-17 0,0 2 0,0 0 0,1 0 0,0 1 0,0 1 0,1 0 0,-14 13 0,-10 9-341,-1-2 0,-2-1-1,-65 34 1,81-50-6485</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3:03.244"/>
    </inkml:context>
    <inkml:brush xml:id="br0">
      <inkml:brushProperty name="width" value="0.05" units="cm"/>
      <inkml:brushProperty name="height" value="0.05" units="cm"/>
      <inkml:brushProperty name="color" value="#849398"/>
    </inkml:brush>
  </inkml:definitions>
  <inkml:trace contextRef="#ctx0" brushRef="#br0">1 0 24575,'7'0'0,"9"0"0,9 0 0,7 0 0,6 0 0,2 0 0,2 0 0,1 0 0,0 0 0,0 0 0,-1 0 0,-8 7 0,-9 3-8191</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3:03.832"/>
    </inkml:context>
    <inkml:brush xml:id="br0">
      <inkml:brushProperty name="width" value="0.05" units="cm"/>
      <inkml:brushProperty name="height" value="0.05" units="cm"/>
      <inkml:brushProperty name="color" value="#849398"/>
    </inkml:brush>
  </inkml:definitions>
  <inkml:trace contextRef="#ctx0" brushRef="#br0">1 1 24575,'192'0'-300,"255"0"-7090,-310 0 8663,0 0 4014,-103 2-4841,0 1 0,51 12 0,-45-7-1233,44 3 1,-49-9-6040</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6:14.340"/>
    </inkml:context>
    <inkml:brush xml:id="br0">
      <inkml:brushProperty name="width" value="0.05" units="cm"/>
      <inkml:brushProperty name="height" value="0.05" units="cm"/>
      <inkml:brushProperty name="color" value="#849398"/>
    </inkml:brush>
  </inkml:definitions>
  <inkml:trace contextRef="#ctx0" brushRef="#br0">0 0 24575,'2'1'0,"-1"-1"0,1 0 0,-1 1 0,1-1 0,-1 1 0,0 0 0,1-1 0,-1 1 0,0 0 0,0 0 0,1 0 0,-1 0 0,0 0 0,0 0 0,0 0 0,0 0 0,0 1 0,-1-1 0,1 0 0,0 0 0,0 1 0,-1-1 0,1 1 0,-1-1 0,1 0 0,-1 4 0,10 43 0,-10-44 0,7 58 0,49 334 0,-26-271 0,5-2 0,57 133 0,-35-104 0,-17-52 0,5-1 0,87 143 0,143 171 0,-258-389 0,68 91 0,103 107 0,115 90 0,-90-96 0,111 71 0,-90-89 0,135 94 0,-201-168 0,202 120 104,-121-87-1338,-184-114-973,166 113-1998,322 187 3531,-251-174 674,465 265 0,-402-241 93,-202-128 6146,-131-51-5461,-25-11-823,0 0 0,1 0 1,-1 0-1,1-1 0,-1 0 0,1 0 0,10 0 1,0-4-6683</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36:15.989"/>
    </inkml:context>
    <inkml:brush xml:id="br0">
      <inkml:brushProperty name="width" value="0.05" units="cm"/>
      <inkml:brushProperty name="height" value="0.05" units="cm"/>
      <inkml:brushProperty name="color" value="#849398"/>
    </inkml:brush>
  </inkml:definitions>
  <inkml:trace contextRef="#ctx0" brushRef="#br0">5294 1 24575,'2'184'0,"-5"211"0,-5-315 0,-4 1 0,-3-2 0,-4 0 0,-31 81 0,26-93 0,-3-1 0,-61 105 0,-92 114 0,98-159 0,-91 125 0,-26 42 0,33-38 0,-12-8 0,-391 419 0,504-598 0,-232 217 0,-134 51 0,-30-43 0,252-169 0,105-60 0,-163 74 0,51-37 0,-58 24 0,-157 62 0,322-130 0,-184 130 0,287-183 0,-44 34 0,-1-2 0,-2-2 0,-102 48 0,132-76 114,22-6-143,1-1 0,0 1 0,-1 0 0,1 0 0,-1 0 0,1 0 0,0-1 0,-1 1 0,1 0 0,0 0 0,0 0 0,-1-1 0,1 1 0,0 0 0,0-1 0,-1 1 0,1 0 0,0-1 0,0 1 0,-1 0 0,1-1 0,0 1 0,0 0 0,0-1 0,0 1 0,0-1 0,0 1 0,0 0 0,0-1 0,0 1 0,0-1 0,0 1 0,0 0 0,0-1 0,0 1 0,0 0 0,0-1 0,0 1 0,0-1 0,0 1 0,1 0 0,-1-1 0,0 1 0,0 0 0,1-1 0,-1 1 0,0 0 0,0 0 0,1-1 0,-1 1 0,9-18-6797</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0:38.779"/>
    </inkml:context>
    <inkml:brush xml:id="br0">
      <inkml:brushProperty name="width" value="0.05" units="cm"/>
      <inkml:brushProperty name="height" value="0.05" units="cm"/>
      <inkml:brushProperty name="color" value="#849398"/>
    </inkml:brush>
  </inkml:definitions>
  <inkml:trace contextRef="#ctx0" brushRef="#br0">682 874 24575,'-1'-9'0,"1"1"0,-2 0 0,0 0 0,0 0 0,0 0 0,-1 0 0,0 0 0,0 1 0,-9-14 0,-47-62 0,44 63 0,-36-41 0,-64-59 0,-32-38 0,-63-111 0,171 221-1365,24 27-5461</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2:34.489"/>
    </inkml:context>
    <inkml:brush xml:id="br0">
      <inkml:brushProperty name="width" value="0.05" units="cm"/>
      <inkml:brushProperty name="height" value="0.05" units="cm"/>
    </inkml:brush>
  </inkml:definitions>
  <inkml:trace contextRef="#ctx0" brushRef="#br0">0 0 24575,'7'2'0,"0"0"0,0 0 0,0 1 0,0 0 0,0 1 0,-1-1 0,11 8 0,-3-2 0,74 47 0,-66-39 0,1-2 0,1 0 0,1-2 0,0-1 0,0 0 0,33 8 0,120 35 0,17 4 0,-44-29 0,-84-18 0,65 20 0,-100-24 0,1-2 0,-1-1 0,43 2 0,55 8 0,-64-4 0,128 5 0,70-17 0,-98-2 0,787 3 0,-871-5 0,1-4 0,-2-3 0,109-30 0,36-7 0,-131 28 0,109-38 0,-60 15 0,-111 33-455,-1 0 0,52-28 0,-61 27-6371</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2:35.929"/>
    </inkml:context>
    <inkml:brush xml:id="br0">
      <inkml:brushProperty name="width" value="0.05" units="cm"/>
      <inkml:brushProperty name="height" value="0.05" units="cm"/>
    </inkml:brush>
  </inkml:definitions>
  <inkml:trace contextRef="#ctx0" brushRef="#br0">1 0 24575,'0'2'0,"1"0"0,0 0 0,0 0 0,0 0 0,0-1 0,0 1 0,0 0 0,0 0 0,1-1 0,-1 1 0,1-1 0,-1 1 0,1-1 0,-1 0 0,1 0 0,0 1 0,1 0 0,36 20 0,-37-21 0,18 7 0,0-1 0,1-1 0,0-1 0,0-1 0,1 0 0,41 0 0,27 5 0,60 8 0,0-7 0,181-12 0,-115-1 0,69 3-1365,-249 0-5461</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2:38.871"/>
    </inkml:context>
    <inkml:brush xml:id="br0">
      <inkml:brushProperty name="width" value="0.05" units="cm"/>
      <inkml:brushProperty name="height" value="0.05" units="cm"/>
    </inkml:brush>
  </inkml:definitions>
  <inkml:trace contextRef="#ctx0" brushRef="#br0">5493 1028 24575,'1'-59'0,"0"11"0,-2 0 0,-8-53 0,6 84 0,0 1 0,-2 0 0,0 0 0,0 0 0,-2 1 0,0 0 0,0 0 0,-1 0 0,-20-25 0,-5 1 0,-2 2 0,-1 1 0,-76-58 0,87 78 0,0 0 0,-1 1 0,-1 2 0,-31-12 0,-119-33 0,90 32 0,-23-3 0,-1 5 0,-157-14 0,-18-3 0,-174-22 0,418 58 0,-549-11 0,396 19 0,141-2 0,0 4 0,1 1 0,0 3 0,-80 24 0,-199 90 0,-366 121 0,231-90 0,414-136 0,0 3 0,1 2 0,1 2 0,-60 40 0,75-42 0,-40 19 0,-3 2 0,67-36 0,1 1 0,0 0 0,0 0 0,1 1 0,0 1 0,1 0 0,-12 17 0,-49 94 0,22-36 0,36-66 0,2 1 0,0-1 0,1 2 0,1-1 0,-6 32 0,-14 113 0,26-153 0,-16 77 0,11-63 0,1 1 0,-2 35 0,6-22 0,2 0 0,1 0 0,2 0 0,12 54 0,-10-71 0,2-1 0,1 0 0,0-1 0,2 0 0,0 0 0,2-1 0,0 0 0,28 34 0,-7-16 0,2-2 0,2-1 0,1-2 0,1-2 0,2-1 0,2-2 0,0-3 0,2-1 0,1-1 0,56 18 0,11 4 0,-3-1 0,169 46 0,683 80 0,-433-138-265,4-35-206,-197-2 572,252-15-762,-441 5 440,0-6 1,142-39-1,-53-10 221,-3-10 0,-5-9 0,-3-11 0,216-131 0,-134 33 173,-256 158-93,-1-2 1,-3-3-1,70-81 0,-91 90 97,-1-2 0,-2-1 0,-2-1 0,-2-1 0,-1-1 0,-2-1 0,-2 0 0,12-59 0,-5-8-220,-5-1 0,1-126 0,-14-136 43,-5 232 0,2 112 24,-2 0 0,-1 1 0,-1 0 0,-12-43 0,11 55-173,0 0 1,-1 1-1,0-1 1,-1 1-1,-1 1 1,0 0-1,-1 0 1,0 0-1,-18-18 1,8 15-6678</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4:22.012"/>
    </inkml:context>
    <inkml:brush xml:id="br0">
      <inkml:brushProperty name="width" value="0.05" units="cm"/>
      <inkml:brushProperty name="height" value="0.05" units="cm"/>
    </inkml:brush>
  </inkml:definitions>
  <inkml:trace contextRef="#ctx0" brushRef="#br0">2952 371 24575,'0'-2'0,"-1"0"0,0 0 0,0 0 0,0 0 0,0 0 0,0 0 0,0 1 0,0-1 0,0 0 0,-1 1 0,1-1 0,-1 1 0,0-1 0,1 1 0,-1 0 0,0 0 0,-2-2 0,-35-19 0,38 21 0,-13-5 0,0 1 0,-1 0 0,0 0 0,0 2 0,0 0 0,0 0 0,-17 1 0,-113 2 0,79 3 0,-795-2 0,830 1 0,-1 2 0,1 0 0,-41 13 0,30-7 0,-239 70 0,220-64 0,0 4 0,-89 41 0,106-42 0,-59 16 0,4-2 0,46-13 0,-118 51 0,149-59 0,0 0 0,1 2 0,0 0 0,1 2 0,-26 25 0,25-20 0,0 0 0,2 2 0,0 0 0,2 1 0,1 1 0,1 1 0,-24 54 0,24-36 0,-16 72 0,-9 50 0,28-104 0,1-11 0,2 1 0,-2 66 0,11 380 0,2-216 0,1-240 0,2 1 0,3 0 0,1-1 0,1-1 0,19 45 0,5 26 0,-9-38 0,3-1 0,64 117 0,18 47 0,-94-201 0,1 0 0,2-1 0,39 55 0,84 87 0,-22-58 0,-26-28 0,-36-33 0,33 38 0,239 275 0,-302-342 0,-8-10 0,2-2 0,0 0 0,48 26 0,-64-39 0,5 2 0,1-1 0,0 0 0,0-1 0,0 0 0,0-1 0,1 0 0,-1-1 0,20 1 0,110-5 0,-75 0 0,-5 2 0,-20 0 0,83-9 0,-112 7 0,0-1 0,1 0 0,-1-1 0,0-1 0,-1 0 0,1 0 0,-1-2 0,0 1 0,-1-1 0,14-11 0,4-3 0,0 2 0,2 0 0,35-14 0,-46 23 0,131-53 0,-61 27 0,-15 0 0,-2-4 0,97-69 0,29-16 0,-98 61 0,127-102 0,-189 136 0,41-29 0,-32 25 0,-1-3 0,58-58 0,49-69 0,-114 122 0,45-36 0,-52 50 0,-2-1 0,-1-1 0,36-47 0,-14 1 0,-4-1 0,-2-3 0,39-97 0,-76 147 0,0 1 0,-2-1 0,-2 0 0,-1 0 0,1-51 0,6-39 0,4-22 0,-7-246 0,-10 242 0,1 115 0,-2 0 0,-1 1 0,-1 0 0,-13-42 0,-49-118 0,42 123 0,7 28 0,-1-1 0,-2 2 0,-2 1 0,-27-34 0,-40-66 0,55 75 0,-3 2 0,-3 1 0,-2 2 0,-62-62 0,33 46 0,-2 4 0,-143-101 0,184 149 0,-1 2 0,0 2 0,-43-16 0,-116-31 0,60 22 0,98 32 0,-1 0 0,0 3 0,0 1 0,-46-2 0,-148 7 0,108 4 0,109-3-49,0 1 1,1 0-1,-1 1 0,0 1 0,1 0 1,0 0-1,0 1 0,0 1 0,0 0 1,1 1-1,-1 0 0,1 1 0,1 0 1,-1 1-1,1 0 0,1 0 0,0 1 1,0 0-1,0 1 0,1 0 0,1 0 1,0 1-1,0 0 0,1 0 0,0 1 0,1-1 1,-5 17-1,4 3-6777</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12:52.627"/>
    </inkml:context>
    <inkml:brush xml:id="br0">
      <inkml:brushProperty name="width" value="0.05" units="cm"/>
      <inkml:brushProperty name="height" value="0.05" units="cm"/>
    </inkml:brush>
  </inkml:definitions>
  <inkml:trace contextRef="#ctx0" brushRef="#br0">1 0 24575,'1'14'0,"1"0"0,0-1 0,2 0 0,-1 1 0,7 13 0,0 3 0,67 189 0,-75-213 0,0 0 0,1-1 0,0 1 0,0 0 0,0-1 0,0 0 0,1 0 0,0 0 0,0 0 0,5 4 0,-7-7 0,0-1 0,0 0 0,0 0 0,0 0 0,0 0 0,1 0 0,-1-1 0,0 1 0,0-1 0,1 1 0,-1-1 0,0 0 0,1 0 0,-1 0 0,0 0 0,0 0 0,1 0 0,-1-1 0,0 1 0,1-1 0,-1 1 0,0-1 0,0 0 0,0 0 0,0 0 0,0 0 0,0-1 0,0 1 0,0 0 0,2-3 0,24-20 0,-1-1 0,-2-1 0,44-59 0,6-4 0,-55 65-1365,-5 4-5461</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4:45.299"/>
    </inkml:context>
    <inkml:brush xml:id="br0">
      <inkml:brushProperty name="width" value="0.05" units="cm"/>
      <inkml:brushProperty name="height" value="0.05" units="cm"/>
    </inkml:brush>
  </inkml:definitions>
  <inkml:trace contextRef="#ctx0" brushRef="#br0">1 0 24575,'2'12'0,"0"-1"0,1 0 0,0 0 0,1 0 0,0 0 0,11 18 0,-8-14 0,76 130 0,-79-136 0,0 0 0,1 0 0,1 0 0,0-1 0,0 1 0,0-2 0,1 1 0,0-1 0,9 7 0,-13-12 0,0 0 0,0 0 0,1 0 0,-1 0 0,1-1 0,-1 0 0,1 0 0,0 0 0,-1 0 0,1 0 0,0-1 0,0 1 0,-1-1 0,1 0 0,0-1 0,0 1 0,-1 0 0,1-1 0,0 0 0,-1 0 0,1 0 0,0 0 0,-1-1 0,0 1 0,1-1 0,-1 0 0,5-4 0,7-4-136,0-1-1,-1-1 1,0 0-1,-1-1 1,0-1-1,-2 0 1,1 0-1,-1-1 0,12-25 1,-12 15-6690</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4:56.851"/>
    </inkml:context>
    <inkml:brush xml:id="br0">
      <inkml:brushProperty name="width" value="0.05" units="cm"/>
      <inkml:brushProperty name="height" value="0.05" units="cm"/>
    </inkml:brush>
  </inkml:definitions>
  <inkml:trace contextRef="#ctx0" brushRef="#br0">10450 2828 24575,'1'0'0,"1"-1"0,-1 1 0,1-1 0,-1 1 0,1-1 0,-1 0 0,1 0 0,-1 1 0,0-1 0,0 0 0,1 0 0,-1-1 0,0 1 0,0 0 0,0 0 0,0 0 0,0-1 0,-1 1 0,1 0 0,0-1 0,0 1 0,-1-1 0,1 1 0,-1-1 0,0 1 0,1-1 0,-1-1 0,7-46 0,-7 35 0,-2 0 0,1-1 0,-2 1 0,0 0 0,0 1 0,-2-1 0,1 0 0,-2 1 0,-11-21 0,-9-10 0,-44-57 0,18 29 0,3 7 0,-2 2 0,-76-70 0,-9-11 0,-86-87 0,167 178 0,25 23 0,-54-41 0,-514-365 0,507 373 0,-3 3 0,-114-52 0,-33-16 0,113 58 0,-145-58 0,-78 2 0,129 48 0,-165-45 0,307 97 0,0 4 0,-161-21 0,-46 3 0,9 0 0,7-2 0,213 35 0,-71-11 0,-143 0 0,-1209 20 0,1365 4 0,0 6 0,-186 43 0,195-33 0,-454 103 0,317-55 0,122-33 0,-81 37 0,-9 3 0,-6 4 0,164-58 0,-21 5 0,45-18 0,1 1 0,1 1 0,-50 30 0,-28 20 0,71-44 0,1 1 0,-31 26 0,-138 89 0,120-82 0,-52 50 0,95-70 0,20-14 0,1 0 0,1 1 0,1 1 0,1 1 0,0 0 0,-13 28 0,-69 145 0,95-186 0,-15 38 0,2 2 0,3 0 0,-13 81 0,24-113 0,-79 353 0,48-164 0,-16 81 0,37-168 0,11-86 0,-2-1 0,-13 59 0,-3-24 0,7-31 0,2 1 0,2 1 0,1 0 0,-3 53 0,10 392 0,2-200 0,0-252 0,1 0 0,12 54 0,-7-49 0,3 50 0,-7-53 0,13 56 0,-9-56 0,6 60 0,-10-58 0,2 0 0,1 0 0,2-1 0,14 37 0,3 9 0,77 234 0,-83-256 0,11 27 0,-4-24 0,24 85 0,4 9 0,-32-96 0,45 98 0,-18-40 0,-33-73 0,2-1 0,26 43 0,184 309 0,-175-307 0,104 129 0,-40-68 0,119 131 0,134 87 0,-260-262 0,232 168 0,-196-164 0,106 73 0,-137-102 0,-48-30 0,114 60 0,5-13 0,-53-24 0,3-7 0,192 65 0,147 2 0,-374-110 0,1-5 0,181 8 0,738-25 0,-441-3 0,1598 3-92,-2052-5 41,-1-5 1,-1-5 0,0-6 0,-1-5-1,128-46 1,-8-15-31,338-171 0,-185 31 519,-232 127-320,-144 87-118,170-108 0,-167 104 0,0-2 0,-2-1 0,0 0 0,-1-2 0,25-34 0,-30 30 0,-1-2 0,-2 0 0,-1 0 0,-1-1 0,12-52 0,-13 45 0,1-1 0,2 2 0,19-37 0,44-60 0,36-71 0,191-373 0,-265 491 0,49-169 0,-65 184 0,24-137 0,-39 168 0,4-47 0,-4 0 0,-8-162 0,-3 100 0,5 54 0,1 6 0,-4-1 0,-4 1 0,-21-107 0,-156-503 0,87 347 0,68 251 0,13 44 0,-2 0 0,-2 2 0,-34-67 0,-10-2 0,-36-63 0,-42-18 0,90 134 0,-62-63 0,75 91 0,3 4 0,-2 2 0,-1 1 0,-2 2 0,-1 2 0,-1 2 0,-57-30 0,-42-9 0,-240-82 0,334 132 4,27 10-460,-1 0-1,-24-5 1,15 8-6370</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4:40.332"/>
    </inkml:context>
    <inkml:brush xml:id="br0">
      <inkml:brushProperty name="width" value="0.05" units="cm"/>
      <inkml:brushProperty name="height" value="0.05" units="cm"/>
    </inkml:brush>
  </inkml:definitions>
  <inkml:trace contextRef="#ctx0" brushRef="#br0">207 1 24575,'2'0'0,"1"1"0,-1 0 0,0-1 0,0 1 0,1 0 0,-1 0 0,0 1 0,0-1 0,0 0 0,0 1 0,-1-1 0,1 1 0,0 0 0,-1-1 0,1 1 0,-1 0 0,1 0 0,-1 0 0,0 0 0,1 3 0,21 44 0,-8-7 0,-4-14 0,-2 0 0,0 1 0,8 54 0,3 39 0,-12-83 0,-2 0 0,2 45 0,-6 774 0,-5-404 0,4-396 0,0-27 0,0 1 0,-3-1 0,0 1 0,-13 55 0,2-29 0,-7 69 0,2-11 0,-36 132 0,-12 2 0,31-132 0,29-96 0,0 3 0,-1 0 0,-2-1 0,-12 27 0,21-50 0,0-1 0,0 0 0,-1 0 0,1 1 0,0-1 0,0 0 0,0 0 0,0 1 0,0-1 0,0 0 0,0 0 0,0 1 0,-1-1 0,1 0 0,0 0 0,0 0 0,0 1 0,-1-1 0,1 0 0,0 0 0,0 0 0,0 0 0,-1 0 0,1 1 0,0-1 0,0 0 0,-1 0 0,1 0 0,0 0 0,0 0 0,-1 0 0,1 0 0,0 0 0,-1 0 0,1 0 0,0 0 0,0 0 0,-1 0 0,1 0 0,-6-12 0,2-29 0,3 33 0,-16-98 0,-4-47 0,17 112 56,-12-56-1,8 60-793,-5-74 0,12 77-6088</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4:41.358"/>
    </inkml:context>
    <inkml:brush xml:id="br0">
      <inkml:brushProperty name="width" value="0.05" units="cm"/>
      <inkml:brushProperty name="height" value="0.05" units="cm"/>
    </inkml:brush>
  </inkml:definitions>
  <inkml:trace contextRef="#ctx0" brushRef="#br0">1 196 24575,'6'0'0,"11"0"0,8 0 0,7 0 0,5-7 0,4-9 0,1-2 0,-7-5 0,-1-6 0,0-4 0,-6-4 0,-8 4-8191</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5:03.256"/>
    </inkml:context>
    <inkml:brush xml:id="br0">
      <inkml:brushProperty name="width" value="0.05" units="cm"/>
      <inkml:brushProperty name="height" value="0.05" units="cm"/>
    </inkml:brush>
  </inkml:definitions>
  <inkml:trace contextRef="#ctx0" brushRef="#br0">3319 208 24575,'-22'-21'0,"-2"2"0,0 0 0,-1 2 0,0 0 0,-2 2 0,0 1 0,0 1 0,-59-18 0,41 19 0,-2 2 0,0 2 0,0 2 0,0 2 0,-50 3 0,-715 4 0,518-4 0,262 3 0,-1 0 0,2 2 0,-52 13 0,-92 37 0,79-23 0,58-18 0,-59 32 0,-14 5 0,-91 25 0,176-64 0,2 1 0,0 2 0,0 0 0,1 1 0,1 1 0,1 2 0,0 0 0,1 1 0,1 0 0,1 2 0,1 1 0,1 0 0,-14 25 0,13-11 0,-12 44 0,-5 9 0,27-69 0,0 1 0,-4 25 0,6-25 0,0-1 0,-12 28 0,-19 40 0,-44 154 0,41-110 0,23-87 0,3 0 0,1 1 0,2 0 0,-6 91 0,13-89 0,-14 71 0,9-69 0,-3 61 0,11-110 0,2 240 0,1-207 0,1-1 0,2 0 0,1 0 0,2 0 0,13 34 0,8 10 0,-19-43 0,2 0 0,1-1 0,2-1 0,1-1 0,27 38 0,57 78 0,-5-13 0,-58-75 0,4-3 0,1-1 0,55 52 0,263 198 0,-318-274 0,1-3 0,48 24 0,-16-10 0,117 51 0,-60-33 0,-89-41 0,1-2 0,91 21 0,-7-2 0,-99-28 0,0-2 0,1-1 0,31 2 0,45 7 0,12 2 0,-81-12 0,-1 1 0,42 11 0,-44-7 0,1-2 0,-1-2 0,50 2 0,112-9 0,-77 0 0,1108 2 0,-1212-1 0,0 0 0,0 0 0,-1-2 0,1 0 0,-1 0 0,1-2 0,-1 0 0,-1-1 0,1 0 0,-1-1 0,0 0 0,17-14 0,0-3 0,-1-1 0,-2-2 0,46-54 0,-8 15 0,10-12 0,-69 70 0,-1 0 0,-1 0 0,1-1 0,-1 1 0,-1-1 0,1 0 0,-2 0 0,5-14 0,-7 13 0,1-1 0,-2 1 0,0 0 0,0-1 0,-1 1 0,0-1 0,0 1 0,-1 0 0,-1 0 0,0 0 0,-5-13 0,-10-18 0,-29-52 0,21 45 0,-2-13 0,18 37 0,-1 1 0,-1 0 0,-14-21 0,6 12 0,3-1 0,0 0 0,3-2 0,0 0 0,3 0 0,-12-54 0,-44-145 0,21 49 0,5 21 0,34 135 0,0 1 0,2-1 0,0 0 0,1-32 0,6-121 0,1 72 0,-5-13 0,5-121 0,16 145 0,-12 73 0,-1 1 0,2-33 0,-4 11 0,18-84 0,-15 92 0,3-58 0,-7 55 0,10-50 0,25-56 0,79-196 0,-115 339 0,12-39 0,-13 41 0,-1 1 0,1-1 0,-1 1 0,0-1 0,0 0 0,0 1 0,0-1 0,0 1 0,0-1 0,-1 0 0,1 1 0,-1-1 0,0 1 0,-1-5 0,1 7 0,0-1 0,1 0 0,-1 1 0,0-1 0,0 1 0,1-1 0,-1 1 0,0-1 0,0 1 0,0-1 0,0 1 0,0 0 0,0 0 0,0-1 0,0 1 0,0 0 0,0 0 0,1 0 0,-1 0 0,0 0 0,0 0 0,0 0 0,0 1 0,0-1 0,0 0 0,0 0 0,0 1 0,-1 0 0,-30 13 0,27-12 0,-48 24 0,2 2 0,0 2 0,-49 40 0,81-57 0,-1 0 0,-1-2 0,0 0 0,0-1 0,-1-2 0,0 0 0,-24 5 0,-23 9 0,45-15-227,0-1-1,-1-1 1,1-2-1,-1 0 1,-32-1-1,23-2-6598</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5:30.650"/>
    </inkml:context>
    <inkml:brush xml:id="br0">
      <inkml:brushProperty name="width" value="0.05" units="cm"/>
      <inkml:brushProperty name="height" value="0.05" units="cm"/>
    </inkml:brush>
  </inkml:definitions>
  <inkml:trace contextRef="#ctx0" brushRef="#br0">3448 339 24575,'-21'-2'0,"0"-1"0,1-1 0,-1 0 0,1-1 0,-35-15 0,-29-7 0,-30-3 0,43 10 0,-1 3 0,-124-14 0,-245-14 0,82 5 0,201 22 0,-104-5 0,-201 25 0,438-1 0,-1 1 0,1 2 0,0 0 0,0 1 0,0 2 0,1 1 0,0 0 0,0 2 0,1 1 0,-27 16 0,-20 18 0,-114 98 0,87-64 0,56-45 0,1 2 0,2 1 0,1 2 0,-50 71 0,56-67 0,2 2 0,-30 61 0,48-84 0,2 1 0,1 0 0,1 1 0,1 0 0,1 0 0,1 0 0,-1 32 0,3-19 0,-1 2 0,2-1 0,2 1 0,1 0 0,10 51 0,-7-71 0,2 0 0,1-1 0,0 0 0,1 0 0,1-1 0,0 0 0,2-1 0,0 0 0,0 0 0,2-2 0,18 17 0,-7-9 0,2-1 0,0-1 0,1-2 0,1 0 0,54 23 0,-8-6 0,-43-19 0,1-2 0,38 12 0,29 7 0,-67-20 0,1-2 0,0-2 0,0-1 0,58 6 0,62 7 0,-102-13 0,70 5 0,126 14 0,-168-15 0,20 6 0,-53-9 0,92 7 0,-84-15 0,258-5 0,-293 0 0,0-1 0,-1 0 0,0-2 0,0-1 0,0 0 0,-1-1 0,0-1 0,30-22 0,6-2 0,-39 24 0,-1 0 0,0-1 0,0-1 0,-1 0 0,-1 0 0,0-2 0,10-14 0,66-110 0,-39 57 0,-17 24 0,-2-2 0,-3-1 0,30-98 0,-14 38 0,-33 90 0,-1 0 0,-2-1 0,-1 0 0,4-56 0,-9-127 0,-4 106 0,2 87 0,-1 0 0,-2 1 0,0-1 0,-1 1 0,-1 0 0,-1 0 0,0 1 0,-2 0 0,0 0 0,-1 1 0,-19-25 0,-2 0 0,-3 1 0,-1 2 0,-54-47 0,64 66-341,-2 1 0,-1 0-1,-45-22 1,61 37-6485</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6:12.796"/>
    </inkml:context>
    <inkml:brush xml:id="br0">
      <inkml:brushProperty name="width" value="0.05" units="cm"/>
      <inkml:brushProperty name="height" value="0.05" units="cm"/>
    </inkml:brush>
  </inkml:definitions>
  <inkml:trace contextRef="#ctx0" brushRef="#br0">0 0 24575</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6:14.034"/>
    </inkml:context>
    <inkml:brush xml:id="br0">
      <inkml:brushProperty name="width" value="0.05" units="cm"/>
      <inkml:brushProperty name="height" value="0.05" units="cm"/>
    </inkml:brush>
  </inkml:definitions>
  <inkml:trace contextRef="#ctx0" brushRef="#br0">1 1 24575</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6:15.389"/>
    </inkml:context>
    <inkml:brush xml:id="br0">
      <inkml:brushProperty name="width" value="0.05" units="cm"/>
      <inkml:brushProperty name="height" value="0.05" units="cm"/>
    </inkml:brush>
  </inkml:definitions>
  <inkml:trace contextRef="#ctx0" brushRef="#br0">0 8 24575,'0'-7'0</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47:06.486"/>
    </inkml:context>
    <inkml:brush xml:id="br0">
      <inkml:brushProperty name="width" value="0.05" units="cm"/>
      <inkml:brushProperty name="height" value="0.05" units="cm"/>
    </inkml:brush>
  </inkml:definitions>
  <inkml:trace contextRef="#ctx0" brushRef="#br0">0 0 24575,'1'3'0,"0"1"0,0-1 0,0 0 0,0 0 0,0 0 0,0 0 0,1 0 0,3 5 0,7 16 0,-5 5 0,-2 0 0,4 43 0,4 27 0,-6-61 0,-5-21 0,1 1 0,1-1 0,0 0 0,2 0 0,0 0 0,0 0 0,2-1 0,11 19 0,-16-31 0,0-1 0,1 1 0,-1-1 0,1 0 0,0 0 0,0 0 0,0-1 0,0 0 0,0 1 0,1-1 0,-1-1 0,0 1 0,1-1 0,0 1 0,-1-1 0,1-1 0,0 1 0,0-1 0,-1 0 0,1 0 0,0 0 0,0 0 0,-1-1 0,1 0 0,6-2 0,13-3 0,-1-2 0,0-1 0,39-21 0,-27 13 0,6-2 0,347-170 0,-327 152-1365,-38 18-5461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13:05.763"/>
    </inkml:context>
    <inkml:brush xml:id="br0">
      <inkml:brushProperty name="width" value="0.05" units="cm"/>
      <inkml:brushProperty name="height" value="0.05" units="cm"/>
    </inkml:brush>
  </inkml:definitions>
  <inkml:trace contextRef="#ctx0" brushRef="#br0">1 2 24575,'90'-2'0,"104"5"0,-93 16 0,-73-12 0,54 5 0,-35-10 0,-22-1 0,1 0 0,0 2 0,36 9 0,6 7 0,-33-7 0,1-2 0,1-2 0,0-1 0,52 3 0,35-11 0,-73-2 0,0 3 0,0 2 0,84 15 0,-75-6 0,0-2 0,80 1 0,124-12 0,-90-1 0,4985 3-1365,-5124 0-5461</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0:13.870"/>
    </inkml:context>
    <inkml:brush xml:id="br0">
      <inkml:brushProperty name="width" value="0.05" units="cm"/>
      <inkml:brushProperty name="height" value="0.05" units="cm"/>
    </inkml:brush>
  </inkml:definitions>
  <inkml:trace contextRef="#ctx0" brushRef="#br0">278 2 24575,'-66'-1'0,"-76"2"0,140 0 0,-1-1 0,0 0 0,0 1 0,0 0 0,0 0 0,0 0 0,1 0 0,-1 0 0,0 0 0,1 1 0,-1-1 0,1 1 0,0-1 0,-1 1 0,1 0 0,0 0 0,0 0 0,0 1 0,0-1 0,-2 4 0,1-1 0,1 1 0,0-1 0,0 0 0,0 1 0,1 0 0,0-1 0,0 1 0,0 0 0,1 0 0,-1 5 0,2 4 0,0 0 0,1 0 0,0 0 0,1 0 0,1-1 0,1 1 0,9 21 0,-10-28 0,0 0 0,0-1 0,1 1 0,1-1 0,-1 0 0,1 0 0,0 0 0,0-1 0,1 0 0,0 0 0,0-1 0,1 0 0,-1 0 0,12 5 0,-5-5 0,-1-1 0,1 0 0,0-1 0,0 0 0,0-1 0,0-1 0,0 0 0,21-2 0,-10 1 0,-14 0 0,0 0 0,0-1 0,0 0 0,0 0 0,13-5 0,-22 5 0,1 0 0,0 0 0,-1 0 0,1 0 0,-1-1 0,1 1 0,-1-1 0,1 0 0,-1 0 0,0 0 0,0 0 0,0 0 0,0 0 0,-1-1 0,1 1 0,0-1 0,-1 1 0,0-1 0,1 1 0,-1-1 0,0 0 0,0 0 0,-1 0 0,1-4 0,2-6 0,-2-1 0,0 0 0,-1 0 0,0 0 0,-1 0 0,-1 1 0,0-1 0,0 0 0,-2 1 0,-8-23 0,10 29 0,-2 0 0,1 0 0,-1 1 0,0-1 0,0 1 0,0 0 0,-1 0 0,0 0 0,0 0 0,-1 1 0,0 0 0,0 0 0,0 1 0,0-1 0,-1 2 0,1-1 0,-1 0 0,0 1 0,0 1 0,-13-4 0,6 4-1365</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0:16.344"/>
    </inkml:context>
    <inkml:brush xml:id="br0">
      <inkml:brushProperty name="width" value="0.05" units="cm"/>
      <inkml:brushProperty name="height" value="0.05" units="cm"/>
    </inkml:brush>
  </inkml:definitions>
  <inkml:trace contextRef="#ctx0" brushRef="#br0">1 117 24575,'0'0'0,"0"-1"0,0 0 0,0 1 0,0-1 0,0 1 0,0-1 0,1 0 0,-1 1 0,0-1 0,0 1 0,1-1 0,-1 1 0,1-1 0,-1 0 0,0 1 0,1 0 0,-1-1 0,1 1 0,-1-1 0,1 1 0,-1-1 0,1 1 0,-1 0 0,1 0 0,-1-1 0,1 1 0,0 0 0,-1 0 0,1-1 0,0 1 0,-1 0 0,1 0 0,-1 0 0,1 0 0,0 0 0,-1 0 0,1 0 0,0 0 0,-1 0 0,1 1 0,-1-1 0,1 0 0,0 0 0,-1 0 0,1 1 0,-1-1 0,1 0 0,0 1 0,-1-1 0,1 0 0,0 2 0,35 17 0,-34-17 0,44 28 0,-28-16 0,2-1 0,0-1 0,0-1 0,38 15 0,-33-18 0,0 0 0,0-2 0,0-1 0,33 2 0,-50-6 0,0-1 0,0 0 0,1-1 0,-1 0 0,0 0 0,0-1 0,0 0 0,0 0 0,0-1 0,-1 0 0,1 0 0,-1-1 0,0 0 0,0 0 0,0-1 0,0 0 0,8-8 0,-3 0-124,-1-2 0,0 1 0,0-1 0,-1 0 0,-1-1 0,-1 0-1,0-1 1,-2 0 0,1 0 0,4-22 0,-8 17-6702</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0:41.423"/>
    </inkml:context>
    <inkml:brush xml:id="br0">
      <inkml:brushProperty name="width" value="0.05" units="cm"/>
      <inkml:brushProperty name="height" value="0.05" units="cm"/>
    </inkml:brush>
  </inkml:definitions>
  <inkml:trace contextRef="#ctx0" brushRef="#br0">157 85 24575,'-1'6'0,"-1"-1"0,1 0 0,-1 1 0,0-1 0,-1 0 0,1 0 0,-1-1 0,-5 8 0,-7 13 0,5-6 0,7-14 0,0 1 0,0-1 0,1 1 0,0-1 0,0 1 0,0 0 0,-1 7 0,3-11 0,0-1 0,0 1 0,1-1 0,-1 1 0,0-1 0,1 0 0,-1 1 0,1-1 0,-1 0 0,1 1 0,0-1 0,0 0 0,-1 0 0,1 0 0,0 0 0,0 0 0,0 0 0,0 0 0,0 0 0,1 0 0,-1 0 0,0 0 0,0 0 0,1-1 0,-1 1 0,0-1 0,1 1 0,-1-1 0,0 1 0,1-1 0,-1 0 0,1 0 0,-1 0 0,0 1 0,1-1 0,1-1 0,7 3 0,0-1 0,0 0 0,-1-1 0,1 0 0,0-1 0,0 1 0,-1-2 0,18-4 0,-24 5 0,0-1 0,0 1 0,0-1 0,0 1 0,0-1 0,0 0 0,-1 0 0,1 0 0,-1-1 0,1 1 0,-1-1 0,0 1 0,0-1 0,0 0 0,0 0 0,-1 0 0,1 0 0,-1 0 0,1 0 0,-1 0 0,0 0 0,-1 0 0,1-1 0,0 1 0,-1 0 0,0-1 0,0 1 0,0-7 0,-1 3 0,1-1 0,-2 1 0,1-1 0,-1 1 0,0 0 0,-1 0 0,1 0 0,-1 0 0,-1 0 0,1 1 0,-1-1 0,-1 1 0,1 0 0,-1 0 0,0 1 0,-10-10 0,8 9 0,0 0 0,-1 1 0,0-1 0,0 1 0,0 1 0,-1 0 0,1 0 0,-1 0 0,0 1 0,0 1 0,-1-1 0,1 2 0,-10-2 0,15 3 0,0 0 0,1 0 0,-1 1 0,0 0 0,1-1 0,-1 1 0,1 0 0,-1 1 0,1-1 0,-1 0 0,1 1 0,0 0 0,-1 0 0,1 0 0,0 0 0,0 1 0,1-1 0,-1 1 0,0-1 0,1 1 0,0 0 0,0 0 0,-1 0 0,2 1 0,-1-1 0,0 0 0,1 1 0,-1-1 0,1 1 0,0-1 0,0 1 0,1 0 0,-1 5 0,0-3 0,0 0 0,0-1 0,1 1 0,0 0 0,0-1 0,0 1 0,1 0 0,0-1 0,0 1 0,0-1 0,1 1 0,0-1 0,0 0 0,0 0 0,0 1 0,1-1 0,0-1 0,0 1 0,1 0 0,-1-1 0,8 8 0,-3-8 0,-1 1 0,1-1 0,0 0 0,1-1 0,-1 1 0,1-2 0,-1 1 0,1-1 0,0-1 0,12 1 0,13 0 0,49-4 0,-38 0 0,-37 1 0,-1 0 0,1 0 0,-1 0 0,1-1 0,-1-1 0,0 1 0,8-5 0,-14 7 0,0 0 0,0-1 0,1 1 0,-1-1 0,0 1 0,0-1 0,0 0 0,0 1 0,0-1 0,0 0 0,0 0 0,0 0 0,0 0 0,0 1 0,-1-1 0,1-1 0,0 1 0,-1 0 0,1 0 0,-1 0 0,1 0 0,-1 0 0,1-1 0,-1 1 0,0 0 0,1 0 0,-1 0 0,0-1 0,0 1 0,0 0 0,0-1 0,0 1 0,0 0 0,-1 0 0,1-1 0,0 1 0,0 0 0,-1 0 0,1 0 0,-1-1 0,1 1 0,-1 0 0,0 0 0,0 0 0,1 0 0,-1 0 0,0 0 0,0 0 0,0 0 0,0 1 0,-1-2 0,-4-3 0,0 1 0,0 0 0,0 1 0,0 0 0,-1 0 0,1 0 0,-1 0 0,-9-1 0,-59-12 0,58 14 0,1 0 0,-1 0 0,0 2 0,0 0 0,-29 5 0,42-5 0,0 1 0,0 0 0,0 1 0,0-1 0,1 0 0,-1 1 0,0 0 0,1 0 0,0 0 0,-1 0 0,1 1 0,0-1 0,0 1 0,0 0 0,0 0 0,1 0 0,-1 0 0,1 0 0,0 1 0,0-1 0,0 1 0,0 0 0,1-1 0,-1 1 0,1 0 0,0 0 0,0 0 0,1 0 0,-1 5 0,0-3 0,0 0 0,1 1 0,-1-1 0,1 0 0,1 0 0,-1 0 0,1 0 0,0 0 0,1 0 0,-1 0 0,1 0 0,4 9 0,-3-12 0,-1 0 0,1 0 0,-1-1 0,1 1 0,0 0 0,0-1 0,0 1 0,1-1 0,-1 0 0,0 0 0,1-1 0,-1 1 0,1-1 0,0 1 0,-1-1 0,1 0 0,0-1 0,0 1 0,0-1 0,7 1 0,0 0 0,-1 0 0,1-1 0,0 0 0,-1 0 0,1-1 0,-1-1 0,1 0 0,-1 0 0,1-1 0,-1 0 0,0-1 0,-1 0 0,1 0 0,0-1 0,-1-1 0,0 1 0,-1-2 0,1 1 0,-1-1 0,0 0 0,10-13 0,-3 5-1365,-2 3-5461</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1:26.470"/>
    </inkml:context>
    <inkml:brush xml:id="br0">
      <inkml:brushProperty name="width" value="0.05" units="cm"/>
      <inkml:brushProperty name="height" value="0.05" units="cm"/>
    </inkml:brush>
  </inkml:definitions>
  <inkml:trace contextRef="#ctx0" brushRef="#br0">184 200 24575,'-2'46'0,"0"-31"0,1-1 0,1 0 0,1 1 0,0-1 0,0 0 0,7 25 0,-7-36 0,0-1 0,0 1 0,0-1 0,1 1 0,-1-1 0,1 1 0,0-1 0,0 0 0,0 0 0,0 0 0,0 0 0,0 0 0,0 0 0,0 0 0,1-1 0,-1 0 0,1 1 0,-1-1 0,1 0 0,0 0 0,-1 0 0,1 0 0,0-1 0,0 1 0,0-1 0,-1 1 0,1-1 0,0 0 0,0 0 0,0-1 0,0 1 0,0-1 0,-1 1 0,1-1 0,3-1 0,-1 1 0,0-1 0,0 0 0,0 0 0,0-1 0,-1 1 0,1-1 0,-1 0 0,0 0 0,0 0 0,0-1 0,0 1 0,0-1 0,-1 0 0,1 0 0,-1-1 0,0 1 0,-1-1 0,4-6 0,-5 8 0,0 1 0,0-1 0,-1 1 0,1-1 0,-1 1 0,1-1 0,-1 0 0,0 1 0,0-1 0,0 0 0,-1 1 0,1-1 0,-1 1 0,1-1 0,-1 1 0,0-1 0,0 1 0,0-1 0,0 1 0,0-1 0,-1 1 0,1 0 0,-1 0 0,1 0 0,-1 0 0,0 0 0,0 0 0,0 0 0,0 1 0,0-1 0,0 1 0,-3-2 0,-4-2 0,0 1 0,0 0 0,0 1 0,0 0 0,-1 0 0,1 1 0,-17-2 0,23 3 0,0 1 0,0 0 0,0 0 0,0 0 0,-1 0 0,1 0 0,0 1 0,0 0 0,0-1 0,0 1 0,1 0 0,-1 0 0,0 0 0,0 1 0,0-1 0,1 1 0,-1 0 0,1-1 0,-1 1 0,-3 4 0,3-2 0,0 0 0,1 0 0,0 0 0,-1 0 0,1 0 0,0 0 0,1 1 0,-1-1 0,1 1 0,0-1 0,0 1 0,0 8 0,0-7 0,1 0 0,0 1 0,0-1 0,0 0 0,1 0 0,0 1 0,0-1 0,1 0 0,0 0 0,0 0 0,0 0 0,1-1 0,0 1 0,0-1 0,0 1 0,0-1 0,1 0 0,0 0 0,0-1 0,1 1 0,5 4 0,0-5 0,0 0 0,1 0 0,0-1 0,0 0 0,0-1 0,0 0 0,0-1 0,0 0 0,1-1 0,-1 0 0,0-1 0,0 0 0,1 0 0,20-7 0,-29 6 0,0 0 0,0 0 0,0 0 0,-1 0 0,1-1 0,0 1 0,-1-1 0,0 0 0,1 0 0,-1 0 0,0 0 0,-1 0 0,1 0 0,0 0 0,-1-1 0,0 1 0,0 0 0,0-1 0,0 1 0,0-1 0,-1 1 0,1-6 0,0-13 0,0 1 0,-5-37 0,2 26 0,2 26 0,0-1 0,-1 1 0,0-1 0,0 1 0,0-1 0,-1 1 0,0 0 0,0 0 0,0 0 0,-1 0 0,0 0 0,0 0 0,-5-6 0,5 9 0,-1 0 0,1 0 0,-1 0 0,1 1 0,-1-1 0,0 1 0,0 0 0,0 0 0,0 0 0,-1 1 0,1-1 0,0 1 0,-1 0 0,1 0 0,-1 1 0,1-1 0,-1 1 0,1 0 0,-1 0 0,-4 1 0,-5 1 0,-1-1 0,1 2 0,0 0 0,0 0 0,0 2 0,0-1 0,0 2 0,1 0 0,0 0 0,1 2 0,-1-1 0,1 2 0,1-1 0,0 2 0,0-1 0,-17 21 0,20-21 0,1 0 0,0 0 0,1 1 0,0 0 0,1 0 0,0 0 0,0 1 0,1-1 0,1 1 0,-1 1 0,2-1 0,0 0 0,0 1 0,1-1 0,0 15 0,1-15 0,0 0 0,0 0 0,1-1 0,1 1 0,-1 0 0,2-1 0,4 13 0,-6-19 0,1-1 0,0 1 0,0-1 0,1 0 0,-1 1 0,1-1 0,-1 0 0,1 0 0,0-1 0,0 1 0,0-1 0,1 1 0,-1-1 0,1 0 0,-1 0 0,1-1 0,-1 1 0,1-1 0,0 0 0,0 0 0,0 0 0,6 1 0,13 1 0,1-1 0,0 0 0,0-2 0,0-1 0,0-1 0,42-9 0,-58 9 0,0-1 0,0 0 0,-1-1 0,1 1 0,-1-2 0,1 1 0,-1-1 0,-1 0 0,1 0 0,-1-1 0,0 1 0,0-1 0,0-1 0,-1 1 0,0-1 0,0 0 0,-1-1 0,0 1 0,0 0 0,-1-1 0,0 0 0,0 0 0,2-13 0,1-14 0,-1 0 0,-1 0 0,-3 0 0,-2-46 0,0 37 0,1 37 0,0 1 0,0 0 0,-1 0 0,0 0 0,0 0 0,0-1 0,-1 1 0,0 1 0,0-1 0,-1 0 0,1 0 0,-1 1 0,0 0 0,-8-10 0,6 10 0,-1-1 0,0 1 0,-1 1 0,1-1 0,-1 1 0,0 0 0,0 1 0,0 0 0,-1 0 0,1 0 0,-11-1 0,5 0 0,0 0 0,0 0 0,-1 1 0,0 0 0,0 2 0,-21-2 0,31 4 0,0-1 0,0 1 0,1-1 0,-1 1 0,0 0 0,1 1 0,-1-1 0,0 0 0,1 1 0,0 0 0,-1 0 0,1 0 0,0 0 0,0 1 0,0-1 0,0 1 0,1-1 0,-1 1 0,1 0 0,-1 0 0,1 1 0,0-1 0,0 0 0,1 1 0,-3 5 0,-6 17 0,1 0 0,2 0 0,0 1 0,2 0 0,-3 42 0,7-55 0,1 0 0,0 1 0,0-1 0,2 0 0,0 0 0,0 0 0,1 0 0,1 0 0,0 0 0,1-1 0,1 0 0,9 17 0,-10-24-105,1 0 0,-1 0 0,1 0 0,1-1 0,-1 0 0,1 0 0,-1-1 0,2 0 0,-1 0 0,0 0 0,1-1 0,7 2 0,5 1-6721</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0:46.256"/>
    </inkml:context>
    <inkml:brush xml:id="br0">
      <inkml:brushProperty name="width" value="0.05" units="cm"/>
      <inkml:brushProperty name="height" value="0.05" units="cm"/>
    </inkml:brush>
  </inkml:definitions>
  <inkml:trace contextRef="#ctx0" brushRef="#br0">269 1 24575,'0'10'0,"-1"0"0,-1 1 0,1-1 0,-2 0 0,1 0 0,-2 0 0,1 0 0,-9 16 0,-5 5 0,-27 35 0,-5 10 0,43-64-114,0-1 1,-1 0-1,0 0 0,-1-1 0,0 1 1,0-2-1,-1 1 0,-1-1 0,0-1 1,0 0-1,-14 9 0,7-10-6712</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0:47.399"/>
    </inkml:context>
    <inkml:brush xml:id="br0">
      <inkml:brushProperty name="width" value="0.05" units="cm"/>
      <inkml:brushProperty name="height" value="0.05" units="cm"/>
    </inkml:brush>
  </inkml:definitions>
  <inkml:trace contextRef="#ctx0" brushRef="#br0">1 1 24575,'5'1'0,"0"1"0,-1 1 0,1-1 0,0 1 0,-1-1 0,1 1 0,-1 0 0,0 1 0,0-1 0,0 1 0,0 0 0,5 8 0,11 7 0,27 16 0,1-2 0,93 47 0,-80-47 0,-40-22-1365,-1-4-5461</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2:43.757"/>
    </inkml:context>
    <inkml:brush xml:id="br0">
      <inkml:brushProperty name="width" value="0.05" units="cm"/>
      <inkml:brushProperty name="height" value="0.05" units="cm"/>
    </inkml:brush>
  </inkml:definitions>
  <inkml:trace contextRef="#ctx0" brushRef="#br0">0 32 24575,'116'2'0,"128"-5"0,-144-11 0,-64 7 0,67-3 0,286 12 0,-372-2 15,1 2 0,0 0 0,-1 2 0,0-1 0,0 2 0,0 0 0,28 14 0,-2 3-758,63 42 1,-88-53-6084</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2:45.979"/>
    </inkml:context>
    <inkml:brush xml:id="br0">
      <inkml:brushProperty name="width" value="0.05" units="cm"/>
      <inkml:brushProperty name="height" value="0.05" units="cm"/>
    </inkml:brush>
  </inkml:definitions>
  <inkml:trace contextRef="#ctx0" brushRef="#br0">1 1 24575,'5'0'0,"1"1"0,0 0 0,-1 0 0,1 1 0,-1 0 0,0 0 0,1 0 0,-1 1 0,0-1 0,0 1 0,-1 1 0,1-1 0,7 7 0,56 61 0,-49-50 0,9 8 0,32 36 0,-56-60 0,-1-1 0,0 1 0,0 0 0,0-1 0,0 2 0,-1-1 0,0 0 0,0 0 0,0 1 0,-1-1 0,2 12 0,-4-14 0,1 0 0,-1 1 0,1-1 0,-1 0 0,0 0 0,0 1 0,-1-1 0,1 0 0,-1 0 0,1 0 0,-1 0 0,0-1 0,0 1 0,0 0 0,-1-1 0,-3 4 0,-50 39 0,27-24 0,22-16 0,-45 42 0,49-44 0,0 0 0,0 1 0,0-1 0,1 1 0,-1 0 0,1 0 0,-1 0 0,1 0 0,1 0 0,-1 0 0,1 1 0,-2 4 0,3-8 1,0 0 1,1-1-1,-1 1 0,0 0 0,1 0 0,-1-1 0,0 1 1,1 0-1,-1 0 0,1-1 0,-1 1 0,1-1 0,-1 1 1,1 0-1,-1-1 0,1 1 0,0-1 0,-1 1 0,1-1 1,0 0-1,-1 1 0,1-1 0,0 0 0,0 1 0,0-1 0,-1 0 1,1 0-1,0 0 0,0 0 0,0 1 0,1-2 0,30 4-774,-27-3 144,35 2-6197</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3:39.907"/>
    </inkml:context>
    <inkml:brush xml:id="br0">
      <inkml:brushProperty name="width" value="0.05" units="cm"/>
      <inkml:brushProperty name="height" value="0.05" units="cm"/>
    </inkml:brush>
  </inkml:definitions>
  <inkml:trace contextRef="#ctx0" brushRef="#br0">1 0 24575</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3:40.795"/>
    </inkml:context>
    <inkml:brush xml:id="br0">
      <inkml:brushProperty name="width" value="0.05" units="cm"/>
      <inkml:brushProperty name="height" value="0.05" units="cm"/>
    </inkml:brush>
  </inkml:definitions>
  <inkml:trace contextRef="#ctx0" brushRef="#br0">0 1 24575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13:12.985"/>
    </inkml:context>
    <inkml:brush xml:id="br0">
      <inkml:brushProperty name="width" value="0.05" units="cm"/>
      <inkml:brushProperty name="height" value="0.05" units="cm"/>
    </inkml:brush>
  </inkml:definitions>
  <inkml:trace contextRef="#ctx0" brushRef="#br0">0 145 24575,'11'11'0,"-1"1"0,-1 1 0,12 18 0,-15-20 0,1 0 0,0-1 0,1 0 0,0-1 0,12 12 0,-16-19 0,-1 1 0,1 0 0,0-1 0,0 0 0,1 0 0,-1 0 0,0-1 0,0 1 0,1-1 0,-1 0 0,1 0 0,0 0 0,-1-1 0,1 0 0,-1 0 0,1 0 0,0 0 0,7-2 0,-6 0 0,0 1 0,0-1 0,0 0 0,0-1 0,0 0 0,-1 0 0,1 0 0,-1 0 0,1-1 0,-1 0 0,0 0 0,8-10 0,3-5 0,0 0 0,13-25 0,14-16 0,28-35-1365,-56 75-5461</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4:42.611"/>
    </inkml:context>
    <inkml:brush xml:id="br0">
      <inkml:brushProperty name="width" value="0.05" units="cm"/>
      <inkml:brushProperty name="height" value="0.05" units="cm"/>
    </inkml:brush>
  </inkml:definitions>
  <inkml:trace contextRef="#ctx0" brushRef="#br0">1 1 24575,'45'12'0,"1"-1"0,82 8 0,-65-12 0,130 9 0,-17-2 0,67-1-1365,-214-14-5461</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4:43.241"/>
    </inkml:context>
    <inkml:brush xml:id="br0">
      <inkml:brushProperty name="width" value="0.05" units="cm"/>
      <inkml:brushProperty name="height" value="0.05" units="cm"/>
    </inkml:brush>
  </inkml:definitions>
  <inkml:trace contextRef="#ctx0" brushRef="#br0">1 0 24575,'62'3'0,"70"12"0,-42-3 0,81 16 0,-101-15 0,92 6 0,-134-17 58,47 11-1,-49-7-797,54 4 0,-55-10-6086</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4:43.906"/>
    </inkml:context>
    <inkml:brush xml:id="br0">
      <inkml:brushProperty name="width" value="0.05" units="cm"/>
      <inkml:brushProperty name="height" value="0.05" units="cm"/>
    </inkml:brush>
  </inkml:definitions>
  <inkml:trace contextRef="#ctx0" brushRef="#br0">1 0 24575,'689'0'-1365,"-664"0"-5461</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4:44.500"/>
    </inkml:context>
    <inkml:brush xml:id="br0">
      <inkml:brushProperty name="width" value="0.05" units="cm"/>
      <inkml:brushProperty name="height" value="0.05" units="cm"/>
    </inkml:brush>
  </inkml:definitions>
  <inkml:trace contextRef="#ctx0" brushRef="#br0">1 0 24575,'928'0'-1365,"-903"0"-5461</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54:45.136"/>
    </inkml:context>
    <inkml:brush xml:id="br0">
      <inkml:brushProperty name="width" value="0.05" units="cm"/>
      <inkml:brushProperty name="height" value="0.05" units="cm"/>
    </inkml:brush>
  </inkml:definitions>
  <inkml:trace contextRef="#ctx0" brushRef="#br0">0 0 24575,'5'0'0,"7"0"0,6 0 0,6 0 0,3 0 0,2 0 0,2 0 0,5 0 0,2 0 0,0 0 0,-2 0 0,-2 0 0,-2 0 0,-1 0 0,0 0 0,-2 0 0,-4 0-8191</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3:17.540"/>
    </inkml:context>
    <inkml:brush xml:id="br0">
      <inkml:brushProperty name="width" value="0.05" units="cm"/>
      <inkml:brushProperty name="height" value="0.05" units="cm"/>
    </inkml:brush>
  </inkml:definitions>
  <inkml:trace contextRef="#ctx0" brushRef="#br0">489 38 24575,'-1'-1'0,"1"-1"0,-1 1 0,0-1 0,1 1 0,-1 0 0,0-1 0,0 1 0,0 0 0,0-1 0,0 1 0,0 0 0,-1 0 0,1 0 0,0 0 0,-1 0 0,1 0 0,0 0 0,-1 1 0,1-1 0,-1 0 0,1 1 0,-1-1 0,1 1 0,-1 0 0,0-1 0,1 1 0,-3 0 0,-53-6 0,51 5 0,-86-3 0,-130 9 0,219-5 0,-1 0 0,1 1 0,0 0 0,0-1 0,0 1 0,-1 1 0,1-1 0,0 0 0,0 1 0,1-1 0,-1 1 0,0 0 0,0 0 0,1 0 0,0 0 0,-1 1 0,1-1 0,0 1 0,0-1 0,0 1 0,0 0 0,0 0 0,1-1 0,0 1 0,-1 1 0,1-1 0,0 0 0,0 0 0,0 5 0,-2 8 0,1 1 0,1 0 0,1 0 0,3 27 0,-2-18 0,0-16 0,0 1 0,0-1 0,1 0 0,0-1 0,1 1 0,0 0 0,1-1 0,0 1 0,0-1 0,1 0 0,0 0 0,0-1 0,1 1 0,1-1 0,6 7 0,-2-5 0,-1-1 0,1 0 0,1-1 0,0 0 0,0-1 0,0 0 0,1-1 0,0 0 0,0-1 0,19 4 0,8 2 0,-1-2 0,1-1 0,1-3 0,-1-1 0,1-2 0,56-4 0,-89 1 0,0-1 0,0 0 0,0 0 0,-1 0 0,1-1 0,0-1 0,-1 1 0,0-1 0,0 0 0,0-1 0,0 1 0,-1-1 0,0-1 0,0 1 0,0-1 0,-1 0 0,1-1 0,-2 1 0,1-1 0,-1 0 0,0 0 0,0 0 0,5-15 0,-4 7 0,-1 1 0,0-1 0,0 1 0,-2-1 0,0 0 0,-1 0 0,0 0 0,-1-1 0,-1 1 0,0 0 0,-1 0 0,-5-17 0,4 24-105,0 0 0,0 0 0,-1 0 0,-1 0 0,1 0 0,-1 1 0,0 0 0,-1 0 0,0 1 0,0-1 0,0 1 0,-14-10 0,-2 0-6721</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3:38.561"/>
    </inkml:context>
    <inkml:brush xml:id="br0">
      <inkml:brushProperty name="width" value="0.05" units="cm"/>
      <inkml:brushProperty name="height" value="0.05" units="cm"/>
    </inkml:brush>
  </inkml:definitions>
  <inkml:trace contextRef="#ctx0" brushRef="#br0">160 75 24575,'5'-2'0,"-1"1"0,1 0 0,-1-1 0,0 0 0,0 0 0,0 0 0,0-1 0,0 1 0,6-6 0,15-8 0,-5 9 0,0 0 0,0 2 0,1 0 0,0 2 0,0 0 0,0 1 0,0 1 0,0 1 0,30 3 0,-46-1 0,1-1 0,-1 1 0,1-1 0,-1 2 0,0-1 0,0 0 0,0 1 0,0 0 0,0 0 0,0 1 0,-1-1 0,0 1 0,0 0 0,0 0 0,0 1 0,0-1 0,-1 1 0,0 0 0,0 0 0,0 0 0,-1 0 0,1 0 0,-1 0 0,0 1 0,-1-1 0,0 1 0,1-1 0,-1 9 0,1-6 0,-1 0 0,0 0 0,-1 0 0,0 0 0,0-1 0,0 1 0,-1 0 0,0 0 0,-1 0 0,0 0 0,0-1 0,-1 1 0,1-1 0,-2 0 0,1 1 0,-1-1 0,0-1 0,0 1 0,-1-1 0,-6 7 0,-4-1 0,-1-1 0,0-1 0,0-1 0,-1 0 0,-1-1 0,-29 9 0,-113 25 0,103-29 0,-113 20 0,338-34 0,-75 2 0,497-1-1365,-560 0-5461</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3:57.204"/>
    </inkml:context>
    <inkml:brush xml:id="br0">
      <inkml:brushProperty name="width" value="0.05" units="cm"/>
      <inkml:brushProperty name="height" value="0.05" units="cm"/>
    </inkml:brush>
  </inkml:definitions>
  <inkml:trace contextRef="#ctx0" brushRef="#br0">1 1 24575,'6'0'0,"2"5"0,-1 9 0,-1 7 0,-1 6 0,3-2 0,1 1 0,-1 2 0,-2 2 0,-2-4-8191</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3:59.489"/>
    </inkml:context>
    <inkml:brush xml:id="br0">
      <inkml:brushProperty name="width" value="0.05" units="cm"/>
      <inkml:brushProperty name="height" value="0.05" units="cm"/>
    </inkml:brush>
  </inkml:definitions>
  <inkml:trace contextRef="#ctx0" brushRef="#br0">181 1 24575,'-11'0'0,"0"0"0,1 1 0,-1 0 0,1 0 0,0 1 0,-1 1 0,1-1 0,-14 7 0,20-6 0,-1-1 0,1 1 0,0 0 0,0 0 0,1 0 0,-1 1 0,0-1 0,1 1 0,0 0 0,0 0 0,0 0 0,1 0 0,-1 1 0,1-1 0,0 1 0,0-1 0,0 1 0,1 0 0,0 0 0,-1 5 0,0-2 0,1 1 0,0-1 0,0 1 0,1 0 0,0-1 0,1 1 0,0 0 0,0-1 0,0 1 0,2-1 0,-1 0 0,1 0 0,0 1 0,0-2 0,1 1 0,0 0 0,0-1 0,1 0 0,0 0 0,1 0 0,-1 0 0,1-1 0,0 0 0,1 0 0,0-1 0,0 0 0,0 0 0,0 0 0,1-1 0,-1 0 0,1-1 0,0 0 0,0 0 0,1 0 0,-1-1 0,13 1 0,-12-2 0,0 0 0,1-1 0,-1 0 0,1 0 0,-1-1 0,0-1 0,0 1 0,0-2 0,0 1 0,0-1 0,0 0 0,0-1 0,-1 0 0,15-10 0,-18 10 0,0 0 0,0-1 0,-1 1 0,0-1 0,1 0 0,-2-1 0,1 1 0,0-1 0,-1 0 0,0 0 0,-1 0 0,1 0 0,-1 0 0,0 0 0,-1-1 0,0 1 0,0-1 0,0 1 0,0-1 0,-1 1 0,-1-12 0,0 14 0,1 1 0,-1 0 0,1 0 0,-1 0 0,0 0 0,0 0 0,-1 0 0,1 0 0,0 0 0,-1 0 0,0 0 0,0 1 0,0-1 0,0 1 0,0-1 0,-3-2 0,-1 1 0,0-1 0,1 1 0,-2 1 0,1-1 0,0 1 0,-1 0 0,-7-2 0,-8-1 0,0 1 0,0 1 0,-41-3 0,46 6 0,-1-1 0,0 1 0,-1 1 0,1 0 0,-1 1 0,-34 7 0,53-8-2,-1 0 0,0 0 0,1 0-1,-1 0 1,0 0 0,1 1 0,-1-1-1,0 0 1,1 0 0,-1 1 0,1-1-1,-1 0 1,0 1 0,1-1 0,-1 0 0,1 1-1,-1-1 1,1 1 0,-1-1 0,1 1-1,-1-1 1,1 1 0,0-1 0,-1 1-1,1-1 1,0 1 0,-1 0 0,1-1-1,0 1 1,0 0 0,0-1 0,-1 1 0,1 0-1,0-1 1,0 2 0,1-1 16,0 1 0,0-1 1,0 1-1,0-1 0,0 0 1,1 1-1,-1-1 0,0 0 0,1 0 1,-1 0-1,1 0 0,-1 0 1,2 1-1,52 20-1499,-28-17-5341</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11.771"/>
    </inkml:context>
    <inkml:brush xml:id="br0">
      <inkml:brushProperty name="width" value="0.05" units="cm"/>
      <inkml:brushProperty name="height" value="0.05" units="cm"/>
    </inkml:brush>
  </inkml:definitions>
  <inkml:trace contextRef="#ctx0" brushRef="#br0">1 1 24575,'6'0'0,"7"0"0,9 0 0,5 0 0,4 0 0,3 0 0,-5 5 0,-1 3 0,1-1 0,0-1 0,3-2 0,0-1 0,1-2 0,1 0 0,0-1 0,-5 0-8191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22:09.581"/>
    </inkml:context>
    <inkml:brush xml:id="br0">
      <inkml:brushProperty name="width" value="0.05" units="cm"/>
      <inkml:brushProperty name="height" value="0.05" units="cm"/>
    </inkml:brush>
  </inkml:definitions>
  <inkml:trace contextRef="#ctx0" brushRef="#br0">0 1 24575,'0'7'0,"0"9"0,0 9 0,0 7 0,0-2-8191</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3:47.576"/>
    </inkml:context>
    <inkml:brush xml:id="br0">
      <inkml:brushProperty name="width" value="0.05" units="cm"/>
      <inkml:brushProperty name="height" value="0.05" units="cm"/>
    </inkml:brush>
  </inkml:definitions>
  <inkml:trace contextRef="#ctx0" brushRef="#br0">315 35 24575,'-43'-1'0,"19"0"0,1 0 0,0 2 0,0 1 0,-1 0 0,-31 9 0,49-9 0,1 0 0,0 0 0,-1 0 0,1 1 0,0-1 0,1 2 0,-1-1 0,0 0 0,1 1 0,0 0 0,-1 0 0,2 0 0,-1 0 0,0 1 0,1-1 0,0 1 0,0 0 0,0 0 0,1 0 0,0 1 0,0-1 0,0 0 0,0 1 0,1 0 0,0-1 0,0 1 0,0 7 0,-1 6 0,1 0 0,1 0 0,1 0 0,0-1 0,1 1 0,1 0 0,1-1 0,10 32 0,-11-43 0,0-1 0,1 1 0,-1 0 0,1-1 0,0 1 0,1-1 0,0 0 0,0-1 0,0 1 0,1-1 0,-1 0 0,1-1 0,0 1 0,1-1 0,-1 0 0,1 0 0,0-1 0,0 0 0,0 0 0,0-1 0,0 0 0,0 0 0,1-1 0,11 1 0,35 2 0,0-4 0,78-8 0,-126 8 0,0-1 0,0 1 0,0-2 0,0 1 0,-1-1 0,1 1 0,0-2 0,0 1 0,-1-1 0,0 1 0,1-2 0,-1 1 0,0 0 0,-1-1 0,1 0 0,-1 0 0,1-1 0,-1 1 0,-1-1 0,8-10 0,-6 5 0,-1-2 0,0 1 0,0 0 0,-1-1 0,-1 1 0,0-1 0,-1 0 0,0 0 0,-1-20 0,1 21 0,-1-1 0,0 1 0,-1 0 0,-1-1 0,0 1 0,0 0 0,-1 0 0,0 0 0,-1 0 0,-1 0 0,1 1 0,-2 0 0,1 0 0,-1 0 0,-1 1 0,0-1 0,0 2 0,-15-15 0,16 17 0,0 0 0,0 0 0,-1 1 0,0-1 0,0 1 0,-1 1 0,1 0 0,-1 0 0,0 0 0,0 1 0,0 0 0,0 0 0,-11-1 0,15 6-29,10 3 100,12 5-1478,3-3-5419</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3:50.491"/>
    </inkml:context>
    <inkml:brush xml:id="br0">
      <inkml:brushProperty name="width" value="0.05" units="cm"/>
      <inkml:brushProperty name="height" value="0.05" units="cm"/>
    </inkml:brush>
  </inkml:definitions>
  <inkml:trace contextRef="#ctx0" brushRef="#br0">2 1 24575,'-2'99'0,"5"110"0,-3-205 0,1-1 0,-1 1 0,1-1 0,0 1 0,0-1 0,1 0 0,-1 1 0,0-1 0,1 0 0,0 0 0,0 0 0,0 0 0,0-1 0,0 1 0,1 0 0,-1-1 0,1 0 0,0 1 0,-1-1 0,1 0 0,0 0 0,0-1 0,0 1 0,1-1 0,-1 1 0,0-1 0,1 0 0,-1 0 0,0-1 0,6 2 0,11 0 0,0-1 0,1 0 0,-1-1 0,26-4 0,-9 1 0,21 4 0,-37-1 0,1 0 0,38-5 0,-60 5 0,0 0 0,0 0 0,1 0 0,-1 0 0,0 0 0,1 0 0,-1 0 0,0 0 0,0 0 0,1-1 0,-1 1 0,0 0 0,0 0 0,1 0 0,-1 0 0,0-1 0,0 1 0,0 0 0,1 0 0,-1 0 0,0-1 0,0 1 0,0 0 0,0 0 0,1-1 0,-1 1 0,0 0 0,0 0 0,0-1 0,0 1 0,0 0 0,0 0 0,0-1 0,0 1 0,0 0 0,0-1 0,0 1 0,0 0 0,0 0 0,0-1 0,0 1 0,0 0 0,0-1 0,0 1 0,0 0 0,0 0 0,-1-1 0,1 1 0,0 0 0,0 0 0,0-1 0,0 1 0,-1 0 0,1 0 0,0 0 0,0-1 0,0 1 0,-1 0 0,1 0 0,0 0 0,0 0 0,-1 0 0,1-1 0,0 1 0,0 0 0,-1 0 0,1 0 0,-1 0 0,-18-13 0,18 13 0,-25-13-1365,-2 1-5461</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3:51.132"/>
    </inkml:context>
    <inkml:brush xml:id="br0">
      <inkml:brushProperty name="width" value="0.05" units="cm"/>
      <inkml:brushProperty name="height" value="0.05" units="cm"/>
    </inkml:brush>
  </inkml:definitions>
  <inkml:trace contextRef="#ctx0" brushRef="#br0">0 36 24575,'5'-4'0,"-1"1"0,1 0 0,0 0 0,-1 0 0,1 0 0,1 1 0,-1 0 0,0 0 0,0 1 0,1-1 0,-1 1 0,8 0 0,72-4 0,-61 5 0,413-1 91,-204 3-1547,-198-2-5370</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3:51.707"/>
    </inkml:context>
    <inkml:brush xml:id="br0">
      <inkml:brushProperty name="width" value="0.05" units="cm"/>
      <inkml:brushProperty name="height" value="0.05" units="cm"/>
    </inkml:brush>
  </inkml:definitions>
  <inkml:trace contextRef="#ctx0" brushRef="#br0">1 0 24575,'765'22'0,"-322"-8"-1365,-415-14-5461</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3:52.918"/>
    </inkml:context>
    <inkml:brush xml:id="br0">
      <inkml:brushProperty name="width" value="0.05" units="cm"/>
      <inkml:brushProperty name="height" value="0.05" units="cm"/>
    </inkml:brush>
  </inkml:definitions>
  <inkml:trace contextRef="#ctx0" brushRef="#br0">196 107 24575,'0'8'0,"-1"14"0,2-1 0,0 0 0,1-1 0,8 35 0,-8-50 0,-1 0 0,1 0 0,0 0 0,0 0 0,1 0 0,-1-1 0,1 1 0,0-1 0,1 0 0,-1 1 0,1-2 0,-1 1 0,1 0 0,0-1 0,1 0 0,-1 0 0,0 0 0,1 0 0,0-1 0,-1 1 0,1-1 0,0-1 0,10 3 0,8 1 0,0-2 0,1-1 0,-1-1 0,0 0 0,1-2 0,-1-1 0,0-1 0,0-1 0,0-1 0,30-10 0,-49 13 0,-1 1 0,1-1 0,0 0 0,-1 0 0,1-1 0,-1 1 0,0-1 0,0 0 0,0 0 0,0 0 0,0 0 0,0 0 0,-1 0 0,0-1 0,0 1 0,0-1 0,0 0 0,0 0 0,-1 1 0,1-1 0,-1 0 0,0 0 0,-1-1 0,1 1 0,-1 0 0,1 0 0,-1 0 0,0 0 0,-1 0 0,1 0 0,-1-1 0,0 1 0,-2-6 0,1 0 0,-1 0 0,-1 1 0,0-1 0,0 1 0,0 0 0,-2 1 0,1-1 0,-1 1 0,0 0 0,0 0 0,-1 1 0,-15-14 0,3 10 0,0 1 0,-1 1 0,-1 0 0,1 2 0,-1 0 0,0 1 0,-44-6 0,28 8 0,0 2 0,-1 1 0,-48 4 0,80-1 0,0-1 0,0 1 0,0-1 0,0 2 0,0-1 0,1 1 0,-1 0 0,1 0 0,-1 0 0,1 1 0,0-1 0,1 2 0,-1-1 0,1 0 0,-1 1 0,-3 5 0,-3 5 0,1 1 0,0 0 0,1 0 0,-8 20 0,16-34 4,-1 0 0,1 0 0,0 0 0,0 0 0,1 0 0,-1 0 0,0 1 0,1-1 0,-1 0 0,1 0 0,0 1 0,0-1 0,0 0 0,0 1 0,0-1 0,0 0 0,1 1 0,-1-1 0,1 0 0,-1 0 0,1 0 0,0 1 0,0-1 0,0 0 0,0 0 0,0 0 0,1 0 0,-1-1 0,3 3 0,0-1-118,0 0 0,1-1-1,-1 1 1,1-1 0,0 0 0,0-1-1,0 1 1,0-1 0,0 0 0,0 0-1,0-1 1,7 1 0,17 0-6712</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17.945"/>
    </inkml:context>
    <inkml:brush xml:id="br0">
      <inkml:brushProperty name="width" value="0.05" units="cm"/>
      <inkml:brushProperty name="height" value="0.05" units="cm"/>
    </inkml:brush>
  </inkml:definitions>
  <inkml:trace contextRef="#ctx0" brushRef="#br0">210 40 24575,'-18'-1'0,"2"1"0,0 0 0,0 0 0,0 2 0,0 0 0,-26 7 0,38-8 0,0 1 0,0-1 0,0 1 0,0 1 0,0-1 0,1 0 0,-1 1 0,1 0 0,0 0 0,0 0 0,0 0 0,0 0 0,0 1 0,1-1 0,-1 1 0,1 0 0,0 0 0,0 0 0,1 0 0,-1 0 0,1 0 0,0 0 0,0 1 0,0-1 0,0 7 0,0-4 0,1 0 0,0 0 0,0 0 0,1 0 0,0-1 0,0 1 0,0 0 0,1 0 0,0-1 0,1 1 0,-1-1 0,1 1 0,0-1 0,1 0 0,0 0 0,0-1 0,0 1 0,0-1 0,1 0 0,0 0 0,0 0 0,0-1 0,1 1 0,0-1 0,0-1 0,0 1 0,0-1 0,0 0 0,1 0 0,9 2 0,-9-2 0,1-1 0,-1 0 0,1 0 0,0-1 0,-1 0 0,1 0 0,0-1 0,0 0 0,0 0 0,0-1 0,-1 0 0,1 0 0,0-1 0,-1 0 0,1 0 0,-1-1 0,0 0 0,0 0 0,0-1 0,0 0 0,0 0 0,-1-1 0,0 1 0,0-2 0,0 1 0,0 0 0,5-9 0,-6 8 0,-1-2 0,-1 1 0,1 0 0,-1-1 0,-1 0 0,1 1 0,-1-1 0,-1 0 0,1 0 0,-1-1 0,-1 1 0,1 0 0,-1 0 0,-3-15 0,3 17 0,-1 0 0,0 1 0,0-1 0,-1 1 0,0-1 0,0 1 0,0 0 0,-1 0 0,1-1 0,-1 2 0,0-1 0,-1 0 0,1 1 0,-1-1 0,0 1 0,0 0 0,0 0 0,0 1 0,-1-1 0,0 1 0,-8-4 0,3 3-273,0 1 0,0 0 0,0 1 0,-15-1 0,-5 0-6553</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19.018"/>
    </inkml:context>
    <inkml:brush xml:id="br0">
      <inkml:brushProperty name="width" value="0.05" units="cm"/>
      <inkml:brushProperty name="height" value="0.05" units="cm"/>
    </inkml:brush>
  </inkml:definitions>
  <inkml:trace contextRef="#ctx0" brushRef="#br0">1 0 24575,'0'46'0,"3"89"0,-2-118 0,2 0 0,0 0 0,1 0 0,0-1 0,12 28 0,-13-39 0,0 1 0,0-2 0,0 1 0,0 0 0,1-1 0,0 1 0,0-1 0,0 0 0,0 0 0,1-1 0,0 1 0,-1-1 0,1 0 0,0 0 0,1-1 0,-1 1 0,0-1 0,1 0 0,-1-1 0,1 1 0,0-1 0,-1 0 0,1-1 0,9 1 0,13-2 0,-1-1 0,0-1 0,0-1 0,28-8 0,3 0 0,2 4 0,-32 5 0,-1-1 0,0-2 0,0 0 0,36-14 0,-63 20 0,-1 0 0,1 0 0,-1 0 0,1 0 0,0-1 0,-1 1 0,1 0 0,-1 0 0,1 0 0,0-1 0,-1 1 0,1 0 0,0-1 0,-1 1 0,1 0 0,0-1 0,-1 1 0,1 0 0,0-1 0,0 1 0,0 0 0,-1-1 0,1 1 0,0-1 0,0 1 0,0 0 0,0-1 0,0 1 0,0-1 0,-1 1 0,1-1 0,0 1 0,0-1 0,1 1 0,-1 0 0,0-1 0,0 1 0,0-1 0,0 1 0,0-1 0,0 1 0,0 0 0,1-1 0,-1 1 0,0-1 0,0 1 0,1 0 0,-1-1 0,0 1 0,1 0 0,-1-1 0,0 1 0,1 0 0,-1 0 0,0-1 0,1 1 0,-1 0 0,1 0 0,-1 0 0,0-1 0,1 1 0,-1 0 0,1 0 0,0 0 0,-48-12 0,37 10 0,-77-17-1365,48 13-5461</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19.703"/>
    </inkml:context>
    <inkml:brush xml:id="br0">
      <inkml:brushProperty name="width" value="0.05" units="cm"/>
      <inkml:brushProperty name="height" value="0.05" units="cm"/>
    </inkml:brush>
  </inkml:definitions>
  <inkml:trace contextRef="#ctx0" brushRef="#br0">1 100 24575,'0'-2'0,"0"1"0,0 0 0,1 0 0,-1 0 0,0 0 0,1 0 0,-1 0 0,1 0 0,-1 0 0,1 0 0,0 1 0,-1-1 0,1 0 0,0 0 0,0 0 0,0 1 0,-1-1 0,1 0 0,0 1 0,0-1 0,0 1 0,0-1 0,0 1 0,0-1 0,0 1 0,2-1 0,34-7 0,-25 6 0,60-12 0,0 3 0,130-3 0,-183 13 7,-1-1 1,1 0-1,25-8 0,-1 0-1401,-18 6-5432</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20.603"/>
    </inkml:context>
    <inkml:brush xml:id="br0">
      <inkml:brushProperty name="width" value="0.05" units="cm"/>
      <inkml:brushProperty name="height" value="0.05" units="cm"/>
    </inkml:brush>
  </inkml:definitions>
  <inkml:trace contextRef="#ctx0" brushRef="#br0">1 28 24575,'6'0'0,"7"0"0,8 0 0,6 0 0,4 0 0,3 0 0,2 0 0,0 0 0,-1 0 0,1 0 0,-1 0 0,0 0 0,-6-6 0,-2-2 0,0 1 0,-5 1-8191</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21.292"/>
    </inkml:context>
    <inkml:brush xml:id="br0">
      <inkml:brushProperty name="width" value="0.05" units="cm"/>
      <inkml:brushProperty name="height" value="0.05" units="cm"/>
    </inkml:brush>
  </inkml:definitions>
  <inkml:trace contextRef="#ctx0" brushRef="#br0">0 0 24575,'6'6'0,"2"8"0,-1 7 0,0 6 0,-3 4 0,4-2 0,1-2 0,-1 1 0,-2 2 0,-2-4-8191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22:11.093"/>
    </inkml:context>
    <inkml:brush xml:id="br0">
      <inkml:brushProperty name="width" value="0.05" units="cm"/>
      <inkml:brushProperty name="height" value="0.05" units="cm"/>
    </inkml:brush>
  </inkml:definitions>
  <inkml:trace contextRef="#ctx0" brushRef="#br0">1 1 24575</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45.461"/>
    </inkml:context>
    <inkml:brush xml:id="br0">
      <inkml:brushProperty name="width" value="0.05" units="cm"/>
      <inkml:brushProperty name="height" value="0.05" units="cm"/>
    </inkml:brush>
  </inkml:definitions>
  <inkml:trace contextRef="#ctx0" brushRef="#br0">0 1 24575,'0'5'0,"0"9"0,0 7 0,0 6 0,0 4 0,0 3 0,0 1 0,0 1 0,0 0 0,0 0 0,0-1 0,0 0 0,0-1 0,0-5-8191</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46.240"/>
    </inkml:context>
    <inkml:brush xml:id="br0">
      <inkml:brushProperty name="width" value="0.05" units="cm"/>
      <inkml:brushProperty name="height" value="0.05" units="cm"/>
    </inkml:brush>
  </inkml:definitions>
  <inkml:trace contextRef="#ctx0" brushRef="#br0">0 0 24575,'0'6'0,"0"8"0,0 7 0,0 6 0,0 4 0,0 3 0,0 1 0,0 1 0,0 0 0,0-1 0,0 0 0,0 0 0,0 0 0,0-1 0,0 1 0,0-1 0,0-6-8191</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46.880"/>
    </inkml:context>
    <inkml:brush xml:id="br0">
      <inkml:brushProperty name="width" value="0.05" units="cm"/>
      <inkml:brushProperty name="height" value="0.05" units="cm"/>
    </inkml:brush>
  </inkml:definitions>
  <inkml:trace contextRef="#ctx0" brushRef="#br0">2 0 24575,'-1'99'0,"3"113"0,15-106 0,-10-70 0,4 63 0,-11 37-1365,0-107-5461</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47.597"/>
    </inkml:context>
    <inkml:brush xml:id="br0">
      <inkml:brushProperty name="width" value="0.05" units="cm"/>
      <inkml:brushProperty name="height" value="0.05" units="cm"/>
    </inkml:brush>
  </inkml:definitions>
  <inkml:trace contextRef="#ctx0" brushRef="#br0">0 0 24575,'0'6'0,"0"8"0,0 7 0,0 6 0,0 4 0,0 3 0,0 1 0,0 1 0,0 0 0,0-1 0,0 0 0,0 0 0,6 0 0,2 0 0,-1-1 0,-1 0 0,-2-6-8191</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4:48.232"/>
    </inkml:context>
    <inkml:brush xml:id="br0">
      <inkml:brushProperty name="width" value="0.05" units="cm"/>
      <inkml:brushProperty name="height" value="0.05" units="cm"/>
    </inkml:brush>
  </inkml:definitions>
  <inkml:trace contextRef="#ctx0" brushRef="#br0">0 1 24575,'0'862'-1365,"0"-832"-5461</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5:18.567"/>
    </inkml:context>
    <inkml:brush xml:id="br0">
      <inkml:brushProperty name="width" value="0.05" units="cm"/>
      <inkml:brushProperty name="height" value="0.05" units="cm"/>
    </inkml:brush>
  </inkml:definitions>
  <inkml:trace contextRef="#ctx0" brushRef="#br0">675 1 24575,'-5'1'0,"0"1"0,0 0 0,0 0 0,0 0 0,0 1 0,1-1 0,-1 1 0,-7 7 0,-9 4 0,-226 107 0,198-98 0,-40 10 0,-18 8 0,96-36 0,2 0 0,-1 1 0,1 0 0,-1 0 0,2 1 0,-1 0 0,-13 16 0,19-20 0,0 1 0,1 0 0,0-1 0,0 1 0,0 0 0,0 0 0,1 1 0,-1-1 0,1 0 0,0 0 0,0 1 0,1-1 0,-1 1 0,1 5 0,1 0 0,0-1 0,0 0 0,1 0 0,0 0 0,0 0 0,6 13 0,6 7 0,1-1 0,36 51 0,-50-77 0,40 56 0,-10-15 0,43 77 0,8 29-1365,-67-127-5461</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5:49.470"/>
    </inkml:context>
    <inkml:brush xml:id="br0">
      <inkml:brushProperty name="width" value="0.05" units="cm"/>
      <inkml:brushProperty name="height" value="0.05" units="cm"/>
    </inkml:brush>
  </inkml:definitions>
  <inkml:trace contextRef="#ctx0" brushRef="#br0">1 86 24575,'5'2'0,"0"0"0,0 0 0,0 0 0,-1 1 0,1 0 0,0 0 0,-1 0 0,0 0 0,0 1 0,0 0 0,4 4 0,14 11 0,11 5 0,1-2 0,1-1 0,1-2 0,1-2 0,0-1 0,1-1 0,1-3 0,0-1 0,0-2 0,1-1 0,1-3 0,50 2 0,493-10 0,-565 2 0,1 0 0,0-2 0,-1-1 0,1 0 0,-1-1 0,-1-1 0,1-1 0,-1-1 0,0-1 0,0 0 0,-1-1 0,22-17 0,14-15 0,-1-3 0,55-63 0,-95 96 0,-10 9-124,1 1 0,-1-1 0,1 1 0,-1 0 0,1 0 0,0 0-1,0 0 1,0 1 0,0-1 0,4-1 0,6 2-6702</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7:25.537"/>
    </inkml:context>
    <inkml:brush xml:id="br0">
      <inkml:brushProperty name="width" value="0.05" units="cm"/>
      <inkml:brushProperty name="height" value="0.05" units="cm"/>
    </inkml:brush>
  </inkml:definitions>
  <inkml:trace contextRef="#ctx0" brushRef="#br0">0 63 24575,'156'2'0,"171"-5"0,-221-13 0,-69 9 0,60-4 0,-75 9-305,0-1-1,0-1 1,25-8 0,-45 12 161,22-6-6682</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7:55.092"/>
    </inkml:context>
    <inkml:brush xml:id="br0">
      <inkml:brushProperty name="width" value="0.05" units="cm"/>
      <inkml:brushProperty name="height" value="0.05" units="cm"/>
      <inkml:brushProperty name="color" value="#00A0D7"/>
    </inkml:brush>
  </inkml:definitions>
  <inkml:trace contextRef="#ctx0" brushRef="#br0">482 1 24575,'0'860'0,"-2"-825"0,-2-1 0,-8 39 0,5-35 0,-3 57 0,10 0 0,2-56 0,-3 0 0,-1 1 0,-10 56 0,0-19 0,3 2 0,4-1 0,7 126 0,1-59 0,-1-35 0,-5 123 0,-13-127 0,9-68 0,-4 59 0,7-42 0,-12 59 0,0-10 0,-16 102 0,17-128 0,8-50 0,2 0 0,-3 44 0,7 761 0,4-395 0,-1-317 0,-5 135 0,-14-173 0,12-62 0,0 0 0,-2 27 0,-10 77 0,9-80 0,-2 58 0,6-54 0,-14 71 0,5-49 0,-2 5 0,9-48 0,1 1 0,-3 44 0,5-33 0,-11 58 0,6-58 0,-2 58 0,10-3 0,2-55 0,-3 1 0,-1-1 0,-9 53 0,3-42 0,2 0 0,2 1 0,4 61 0,-4 65 0,-12-95 0,10-62 0,2 0 0,-3 27 0,7 263 0,-2 30 0,-14-235 0,9-69 0,-3 60 0,10 108-1365,0-176-5461</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8:10.061"/>
    </inkml:context>
    <inkml:brush xml:id="br0">
      <inkml:brushProperty name="width" value="0.05" units="cm"/>
      <inkml:brushProperty name="height" value="0.05" units="cm"/>
      <inkml:brushProperty name="color" value="#00A0D7"/>
    </inkml:brush>
  </inkml:definitions>
  <inkml:trace contextRef="#ctx0" brushRef="#br0">1 318 24575,'961'0'0,"-959"1"0,0-1 0,0 0 0,0 0 0,0 0 0,0 0 0,0-1 0,0 1 0,0 0 0,0-1 0,0 0 0,0 1 0,-1-1 0,1 0 0,2-1 0,-3 1 0,-1 1 0,0-1 0,0 1 0,0-1 0,1 1 0,-1-1 0,0 1 0,0-1 0,0 1 0,0-1 0,0 0 0,0 1 0,0-1 0,0 1 0,0-1 0,-1 1 0,1-1 0,0 1 0,0-1 0,0 1 0,-1-1 0,1 1 0,0-1 0,0 1 0,-1-1 0,1 1 0,0 0 0,-1-1 0,1 1 0,-1-1 0,1 1 0,-1-1 0,-9-7 0,0 0 0,0 0 0,-15-8 0,8 5 0,-68-53 0,36 25 0,-1 3 0,-65-35 0,82 54-1365,4 0-5461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2:22:12.412"/>
    </inkml:context>
    <inkml:brush xml:id="br0">
      <inkml:brushProperty name="width" value="0.05" units="cm"/>
      <inkml:brushProperty name="height" value="0.05" units="cm"/>
    </inkml:brush>
  </inkml:definitions>
  <inkml:trace contextRef="#ctx0" brushRef="#br0">1 0 24575,'0'7'0,"0"9"0,0 9 0,0 7 0,0 5 0,0-3-8191</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4-28T13:18:11.507"/>
    </inkml:context>
    <inkml:brush xml:id="br0">
      <inkml:brushProperty name="width" value="0.05" units="cm"/>
      <inkml:brushProperty name="height" value="0.05" units="cm"/>
      <inkml:brushProperty name="color" value="#00A0D7"/>
    </inkml:brush>
  </inkml:definitions>
  <inkml:trace contextRef="#ctx0" brushRef="#br0">219 1 24575,'-6'0'0,"-2"6"0,-5 2 0,-1 5 0,-3 1 0,0 3 0,-2 0 0,3 2 0,3 4 0,-2-3 0,2 3 0,2 1 0,-1-2 0,0 1 0,3 2 0,-3-4 0,0-4-8191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0878F-0403-32B4-7533-A894F988EC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a:extLst>
              <a:ext uri="{FF2B5EF4-FFF2-40B4-BE49-F238E27FC236}">
                <a16:creationId xmlns:a16="http://schemas.microsoft.com/office/drawing/2014/main" id="{050BA544-144A-D01E-5EE7-5FC22C4180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a:extLst>
              <a:ext uri="{FF2B5EF4-FFF2-40B4-BE49-F238E27FC236}">
                <a16:creationId xmlns:a16="http://schemas.microsoft.com/office/drawing/2014/main" id="{0E6B1A24-BFF8-D6EF-2A0F-FAB831C644DC}"/>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5" name="Footer Placeholder 4">
            <a:extLst>
              <a:ext uri="{FF2B5EF4-FFF2-40B4-BE49-F238E27FC236}">
                <a16:creationId xmlns:a16="http://schemas.microsoft.com/office/drawing/2014/main" id="{C262B58A-807C-FB5E-FEFD-B87CA79E6996}"/>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5CC5BB11-EA62-FA30-8EF4-723CBDC11CAB}"/>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3929074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C2503-04BE-83AA-C365-A6548171F1AE}"/>
              </a:ext>
            </a:extLst>
          </p:cNvPr>
          <p:cNvSpPr>
            <a:spLocks noGrp="1"/>
          </p:cNvSpPr>
          <p:nvPr>
            <p:ph type="title"/>
          </p:nvPr>
        </p:nvSpPr>
        <p:spPr/>
        <p:txBody>
          <a:bodyPr/>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3D4006F3-69CB-6099-47B6-8F2777827B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3C37E2B5-D3DD-3C08-6B3D-FCDEE2374C81}"/>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5" name="Footer Placeholder 4">
            <a:extLst>
              <a:ext uri="{FF2B5EF4-FFF2-40B4-BE49-F238E27FC236}">
                <a16:creationId xmlns:a16="http://schemas.microsoft.com/office/drawing/2014/main" id="{BCCC5CE8-015D-9DF2-549D-D7F5C83B9E5B}"/>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8EDB8504-F044-6827-A2FF-C161DE29A69D}"/>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1234675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9BAF3B-6EF5-FF60-D47F-3A8B365B31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0692E9C6-B0E3-A0F8-AF77-99EEAF6245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3DDB7FAE-A20B-6BA7-EB8E-59596D572286}"/>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5" name="Footer Placeholder 4">
            <a:extLst>
              <a:ext uri="{FF2B5EF4-FFF2-40B4-BE49-F238E27FC236}">
                <a16:creationId xmlns:a16="http://schemas.microsoft.com/office/drawing/2014/main" id="{A780803A-02F8-9627-0DCD-9E73258F6757}"/>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7137E973-F5FC-7076-8328-E6710B25CE40}"/>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1370655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1"/>
            <a:ext cx="10972800" cy="746125"/>
          </a:xfrm>
        </p:spPr>
        <p:txBody>
          <a:bodyPr/>
          <a:lstStyle/>
          <a:p>
            <a:r>
              <a:rPr lang="en-US"/>
              <a:t>Click to edit Master title style</a:t>
            </a:r>
          </a:p>
        </p:txBody>
      </p:sp>
      <p:sp>
        <p:nvSpPr>
          <p:cNvPr id="3" name="Table Placeholder 2"/>
          <p:cNvSpPr>
            <a:spLocks noGrp="1"/>
          </p:cNvSpPr>
          <p:nvPr>
            <p:ph type="tbl" idx="1"/>
          </p:nvPr>
        </p:nvSpPr>
        <p:spPr>
          <a:xfrm>
            <a:off x="609600" y="1533526"/>
            <a:ext cx="10972800" cy="5019675"/>
          </a:xfrm>
        </p:spPr>
        <p:txBody>
          <a:bodyPr/>
          <a:lstStyle/>
          <a:p>
            <a:pPr lvl="0"/>
            <a:r>
              <a:rPr lang="en-US" noProof="0"/>
              <a:t>Click icon to add table</a:t>
            </a:r>
          </a:p>
        </p:txBody>
      </p:sp>
      <p:sp>
        <p:nvSpPr>
          <p:cNvPr id="4" name="Rectangle 4">
            <a:extLst>
              <a:ext uri="{FF2B5EF4-FFF2-40B4-BE49-F238E27FC236}">
                <a16:creationId xmlns:a16="http://schemas.microsoft.com/office/drawing/2014/main" id="{C9F7EE48-80A6-AAC4-D375-64BC045EBE5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A18124D-8C7D-D835-6897-FAFF83E22AA1}"/>
              </a:ext>
            </a:extLst>
          </p:cNvPr>
          <p:cNvSpPr>
            <a:spLocks noGrp="1" noChangeArrowheads="1"/>
          </p:cNvSpPr>
          <p:nvPr>
            <p:ph type="sldNum" sz="quarter" idx="11"/>
          </p:nvPr>
        </p:nvSpPr>
        <p:spPr>
          <a:ln/>
        </p:spPr>
        <p:txBody>
          <a:bodyPr/>
          <a:lstStyle>
            <a:lvl1pPr>
              <a:defRPr/>
            </a:lvl1pPr>
          </a:lstStyle>
          <a:p>
            <a:fld id="{7843B035-8D1B-4E30-B901-53557EC8918A}" type="slidenum">
              <a:rPr lang="en-US" altLang="id-ID"/>
              <a:pPr/>
              <a:t>‹#›</a:t>
            </a:fld>
            <a:endParaRPr lang="en-US" altLang="id-ID"/>
          </a:p>
        </p:txBody>
      </p:sp>
      <p:sp>
        <p:nvSpPr>
          <p:cNvPr id="6" name="Rectangle 27">
            <a:extLst>
              <a:ext uri="{FF2B5EF4-FFF2-40B4-BE49-F238E27FC236}">
                <a16:creationId xmlns:a16="http://schemas.microsoft.com/office/drawing/2014/main" id="{B3885657-259F-DDA5-C71C-1A3ACB4C362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32961414"/>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13602-A6FD-EF9D-DC83-28969BC88321}"/>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B818A99B-7201-9208-A4F8-9018621FD0F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54A33347-7CC5-5412-3470-EBF78BD9F59A}"/>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5" name="Footer Placeholder 4">
            <a:extLst>
              <a:ext uri="{FF2B5EF4-FFF2-40B4-BE49-F238E27FC236}">
                <a16:creationId xmlns:a16="http://schemas.microsoft.com/office/drawing/2014/main" id="{EEA834B6-BB5D-FC4B-4FEB-4BD2D8EC530D}"/>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1874F7F1-D2C8-B7FD-290E-0A85982A20B3}"/>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601056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50E6C-72E3-5CFB-B9D6-CB60949B6F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d-ID"/>
          </a:p>
        </p:txBody>
      </p:sp>
      <p:sp>
        <p:nvSpPr>
          <p:cNvPr id="3" name="Text Placeholder 2">
            <a:extLst>
              <a:ext uri="{FF2B5EF4-FFF2-40B4-BE49-F238E27FC236}">
                <a16:creationId xmlns:a16="http://schemas.microsoft.com/office/drawing/2014/main" id="{3C42AF18-0C2C-350F-D464-7E3D54A5FA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14CA4A-D114-CB4F-31DB-9C71879D5F4B}"/>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5" name="Footer Placeholder 4">
            <a:extLst>
              <a:ext uri="{FF2B5EF4-FFF2-40B4-BE49-F238E27FC236}">
                <a16:creationId xmlns:a16="http://schemas.microsoft.com/office/drawing/2014/main" id="{DADC537B-4593-E78D-DEB8-E1233F1B5462}"/>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7CFE0CD1-5C1D-3759-C17F-E2DEE245E32C}"/>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3032300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6A502-B43E-0194-7BB4-7E05208DC503}"/>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DEF9BE56-F97C-8603-86A8-F05CAE4C75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a:extLst>
              <a:ext uri="{FF2B5EF4-FFF2-40B4-BE49-F238E27FC236}">
                <a16:creationId xmlns:a16="http://schemas.microsoft.com/office/drawing/2014/main" id="{FA93EAE8-AF1E-013A-17CF-44641CB7D9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a:extLst>
              <a:ext uri="{FF2B5EF4-FFF2-40B4-BE49-F238E27FC236}">
                <a16:creationId xmlns:a16="http://schemas.microsoft.com/office/drawing/2014/main" id="{A5C05C80-2D20-2A95-16ED-2516ECBBDE02}"/>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6" name="Footer Placeholder 5">
            <a:extLst>
              <a:ext uri="{FF2B5EF4-FFF2-40B4-BE49-F238E27FC236}">
                <a16:creationId xmlns:a16="http://schemas.microsoft.com/office/drawing/2014/main" id="{3A125A67-BBB2-83FB-1752-65688119A1F6}"/>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22B1FB5E-9D9F-D988-6115-232231E4C903}"/>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2513363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53DCA-F744-8C4F-1AF9-597CCFA9DBE8}"/>
              </a:ext>
            </a:extLst>
          </p:cNvPr>
          <p:cNvSpPr>
            <a:spLocks noGrp="1"/>
          </p:cNvSpPr>
          <p:nvPr>
            <p:ph type="title"/>
          </p:nvPr>
        </p:nvSpPr>
        <p:spPr>
          <a:xfrm>
            <a:off x="839788" y="365125"/>
            <a:ext cx="10515600" cy="1325563"/>
          </a:xfrm>
        </p:spPr>
        <p:txBody>
          <a:bodyPr/>
          <a:lstStyle/>
          <a:p>
            <a:r>
              <a:rPr lang="en-US"/>
              <a:t>Click to edit Master title style</a:t>
            </a:r>
            <a:endParaRPr lang="id-ID"/>
          </a:p>
        </p:txBody>
      </p:sp>
      <p:sp>
        <p:nvSpPr>
          <p:cNvPr id="3" name="Text Placeholder 2">
            <a:extLst>
              <a:ext uri="{FF2B5EF4-FFF2-40B4-BE49-F238E27FC236}">
                <a16:creationId xmlns:a16="http://schemas.microsoft.com/office/drawing/2014/main" id="{903A1BD6-3E8F-033C-9816-82B0166F26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0FD58A-E8FA-D747-62D8-F96B1E3CDC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a:extLst>
              <a:ext uri="{FF2B5EF4-FFF2-40B4-BE49-F238E27FC236}">
                <a16:creationId xmlns:a16="http://schemas.microsoft.com/office/drawing/2014/main" id="{6EF3B1A7-5787-B2A1-B6FE-FB3141513A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563A3C-5276-97E6-359E-A6DF69A076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a:extLst>
              <a:ext uri="{FF2B5EF4-FFF2-40B4-BE49-F238E27FC236}">
                <a16:creationId xmlns:a16="http://schemas.microsoft.com/office/drawing/2014/main" id="{9D3CD09D-F0CF-35D4-2B38-649B0606EECB}"/>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8" name="Footer Placeholder 7">
            <a:extLst>
              <a:ext uri="{FF2B5EF4-FFF2-40B4-BE49-F238E27FC236}">
                <a16:creationId xmlns:a16="http://schemas.microsoft.com/office/drawing/2014/main" id="{8F031450-5279-9EB1-A552-C87B7BD5C81A}"/>
              </a:ext>
            </a:extLst>
          </p:cNvPr>
          <p:cNvSpPr>
            <a:spLocks noGrp="1"/>
          </p:cNvSpPr>
          <p:nvPr>
            <p:ph type="ftr" sz="quarter" idx="11"/>
          </p:nvPr>
        </p:nvSpPr>
        <p:spPr/>
        <p:txBody>
          <a:bodyPr/>
          <a:lstStyle/>
          <a:p>
            <a:endParaRPr lang="id-ID"/>
          </a:p>
        </p:txBody>
      </p:sp>
      <p:sp>
        <p:nvSpPr>
          <p:cNvPr id="9" name="Slide Number Placeholder 8">
            <a:extLst>
              <a:ext uri="{FF2B5EF4-FFF2-40B4-BE49-F238E27FC236}">
                <a16:creationId xmlns:a16="http://schemas.microsoft.com/office/drawing/2014/main" id="{6C73722E-A232-DF09-4D7A-BBFFB7D3B3DE}"/>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2529188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D56FD-53A3-DF0F-CC66-BFCFBFD2F2C1}"/>
              </a:ext>
            </a:extLst>
          </p:cNvPr>
          <p:cNvSpPr>
            <a:spLocks noGrp="1"/>
          </p:cNvSpPr>
          <p:nvPr>
            <p:ph type="title"/>
          </p:nvPr>
        </p:nvSpPr>
        <p:spPr/>
        <p:txBody>
          <a:bodyPr/>
          <a:lstStyle/>
          <a:p>
            <a:r>
              <a:rPr lang="en-US"/>
              <a:t>Click to edit Master title style</a:t>
            </a:r>
            <a:endParaRPr lang="id-ID"/>
          </a:p>
        </p:txBody>
      </p:sp>
      <p:sp>
        <p:nvSpPr>
          <p:cNvPr id="3" name="Date Placeholder 2">
            <a:extLst>
              <a:ext uri="{FF2B5EF4-FFF2-40B4-BE49-F238E27FC236}">
                <a16:creationId xmlns:a16="http://schemas.microsoft.com/office/drawing/2014/main" id="{CE5D9884-4BA4-7907-DAF2-8844525050E9}"/>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4" name="Footer Placeholder 3">
            <a:extLst>
              <a:ext uri="{FF2B5EF4-FFF2-40B4-BE49-F238E27FC236}">
                <a16:creationId xmlns:a16="http://schemas.microsoft.com/office/drawing/2014/main" id="{E09C32A9-4826-DF15-50DC-1030AAA0B78A}"/>
              </a:ext>
            </a:extLst>
          </p:cNvPr>
          <p:cNvSpPr>
            <a:spLocks noGrp="1"/>
          </p:cNvSpPr>
          <p:nvPr>
            <p:ph type="ftr" sz="quarter" idx="11"/>
          </p:nvPr>
        </p:nvSpPr>
        <p:spPr/>
        <p:txBody>
          <a:bodyPr/>
          <a:lstStyle/>
          <a:p>
            <a:endParaRPr lang="id-ID"/>
          </a:p>
        </p:txBody>
      </p:sp>
      <p:sp>
        <p:nvSpPr>
          <p:cNvPr id="5" name="Slide Number Placeholder 4">
            <a:extLst>
              <a:ext uri="{FF2B5EF4-FFF2-40B4-BE49-F238E27FC236}">
                <a16:creationId xmlns:a16="http://schemas.microsoft.com/office/drawing/2014/main" id="{0D7E1A26-03CD-1EC2-3D04-BE08287A232C}"/>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3677146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1A6DB6-FE9D-6290-B2CE-5C7A271504D5}"/>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3" name="Footer Placeholder 2">
            <a:extLst>
              <a:ext uri="{FF2B5EF4-FFF2-40B4-BE49-F238E27FC236}">
                <a16:creationId xmlns:a16="http://schemas.microsoft.com/office/drawing/2014/main" id="{74E64EBD-44D2-EC90-8B59-16239CDEECF3}"/>
              </a:ext>
            </a:extLst>
          </p:cNvPr>
          <p:cNvSpPr>
            <a:spLocks noGrp="1"/>
          </p:cNvSpPr>
          <p:nvPr>
            <p:ph type="ftr" sz="quarter" idx="11"/>
          </p:nvPr>
        </p:nvSpPr>
        <p:spPr/>
        <p:txBody>
          <a:bodyPr/>
          <a:lstStyle/>
          <a:p>
            <a:endParaRPr lang="id-ID"/>
          </a:p>
        </p:txBody>
      </p:sp>
      <p:sp>
        <p:nvSpPr>
          <p:cNvPr id="4" name="Slide Number Placeholder 3">
            <a:extLst>
              <a:ext uri="{FF2B5EF4-FFF2-40B4-BE49-F238E27FC236}">
                <a16:creationId xmlns:a16="http://schemas.microsoft.com/office/drawing/2014/main" id="{91340F29-B034-5DAF-D3BB-7B2D1508FA73}"/>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4254851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13BD6-9D88-F6E5-0EAA-9E4E22FB4D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Content Placeholder 2">
            <a:extLst>
              <a:ext uri="{FF2B5EF4-FFF2-40B4-BE49-F238E27FC236}">
                <a16:creationId xmlns:a16="http://schemas.microsoft.com/office/drawing/2014/main" id="{5C30CF83-7ADE-235E-5B7A-CDBDBC6649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a:extLst>
              <a:ext uri="{FF2B5EF4-FFF2-40B4-BE49-F238E27FC236}">
                <a16:creationId xmlns:a16="http://schemas.microsoft.com/office/drawing/2014/main" id="{DEB12FFC-D2E0-60E1-C19A-C9DEAB04AB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213B8F-BEFC-1200-5A12-FFA1DA7C6AD9}"/>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6" name="Footer Placeholder 5">
            <a:extLst>
              <a:ext uri="{FF2B5EF4-FFF2-40B4-BE49-F238E27FC236}">
                <a16:creationId xmlns:a16="http://schemas.microsoft.com/office/drawing/2014/main" id="{E77F0CE6-06EF-75BD-C438-C03CD92C360D}"/>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DAD2B2AE-946B-BE67-F396-400D9A7802C6}"/>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2642620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7BF4D-EB78-BAEC-6288-4F6E014F9D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Picture Placeholder 2">
            <a:extLst>
              <a:ext uri="{FF2B5EF4-FFF2-40B4-BE49-F238E27FC236}">
                <a16:creationId xmlns:a16="http://schemas.microsoft.com/office/drawing/2014/main" id="{F3B5B52E-76EA-DCEE-100E-013BE16715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a:extLst>
              <a:ext uri="{FF2B5EF4-FFF2-40B4-BE49-F238E27FC236}">
                <a16:creationId xmlns:a16="http://schemas.microsoft.com/office/drawing/2014/main" id="{2A148CD6-7A14-C801-AF41-1C41009297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B528F9-DA5C-8FE0-E703-86F788C33DDE}"/>
              </a:ext>
            </a:extLst>
          </p:cNvPr>
          <p:cNvSpPr>
            <a:spLocks noGrp="1"/>
          </p:cNvSpPr>
          <p:nvPr>
            <p:ph type="dt" sz="half" idx="10"/>
          </p:nvPr>
        </p:nvSpPr>
        <p:spPr/>
        <p:txBody>
          <a:bodyPr/>
          <a:lstStyle/>
          <a:p>
            <a:fld id="{2230D222-9502-46EF-B7B1-04EAB2EC0F5D}" type="datetimeFigureOut">
              <a:rPr lang="id-ID" smtClean="0"/>
              <a:t>11/12/2025</a:t>
            </a:fld>
            <a:endParaRPr lang="id-ID"/>
          </a:p>
        </p:txBody>
      </p:sp>
      <p:sp>
        <p:nvSpPr>
          <p:cNvPr id="6" name="Footer Placeholder 5">
            <a:extLst>
              <a:ext uri="{FF2B5EF4-FFF2-40B4-BE49-F238E27FC236}">
                <a16:creationId xmlns:a16="http://schemas.microsoft.com/office/drawing/2014/main" id="{C1FBF809-FAAF-72C8-5C5B-367BA4501808}"/>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7F329AA5-EB28-B3B7-7AEB-636A8DC3ABCD}"/>
              </a:ext>
            </a:extLst>
          </p:cNvPr>
          <p:cNvSpPr>
            <a:spLocks noGrp="1"/>
          </p:cNvSpPr>
          <p:nvPr>
            <p:ph type="sldNum" sz="quarter" idx="12"/>
          </p:nvPr>
        </p:nvSpPr>
        <p:spPr/>
        <p:txBody>
          <a:bodyPr/>
          <a:lstStyle/>
          <a:p>
            <a:fld id="{3501BE8E-F675-4F7A-B98D-64920F9A999E}" type="slidenum">
              <a:rPr lang="id-ID" smtClean="0"/>
              <a:t>‹#›</a:t>
            </a:fld>
            <a:endParaRPr lang="id-ID"/>
          </a:p>
        </p:txBody>
      </p:sp>
    </p:spTree>
    <p:extLst>
      <p:ext uri="{BB962C8B-B14F-4D97-AF65-F5344CB8AC3E}">
        <p14:creationId xmlns:p14="http://schemas.microsoft.com/office/powerpoint/2010/main" val="317104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306C75-7742-CD3C-C84D-5F5C4C08B1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a:extLst>
              <a:ext uri="{FF2B5EF4-FFF2-40B4-BE49-F238E27FC236}">
                <a16:creationId xmlns:a16="http://schemas.microsoft.com/office/drawing/2014/main" id="{6D30FD47-5618-F623-165E-58700A6A1D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88EDB6A3-BF39-7227-1B85-1032C35A32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30D222-9502-46EF-B7B1-04EAB2EC0F5D}" type="datetimeFigureOut">
              <a:rPr lang="id-ID" smtClean="0"/>
              <a:t>11/12/2025</a:t>
            </a:fld>
            <a:endParaRPr lang="id-ID"/>
          </a:p>
        </p:txBody>
      </p:sp>
      <p:sp>
        <p:nvSpPr>
          <p:cNvPr id="5" name="Footer Placeholder 4">
            <a:extLst>
              <a:ext uri="{FF2B5EF4-FFF2-40B4-BE49-F238E27FC236}">
                <a16:creationId xmlns:a16="http://schemas.microsoft.com/office/drawing/2014/main" id="{A90282E9-D290-BCDE-0234-485E6D9D95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a:extLst>
              <a:ext uri="{FF2B5EF4-FFF2-40B4-BE49-F238E27FC236}">
                <a16:creationId xmlns:a16="http://schemas.microsoft.com/office/drawing/2014/main" id="{410E3F56-2403-60C7-DBA2-CCCFE6EF46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01BE8E-F675-4F7A-B98D-64920F9A999E}" type="slidenum">
              <a:rPr lang="id-ID" smtClean="0"/>
              <a:t>‹#›</a:t>
            </a:fld>
            <a:endParaRPr lang="id-ID"/>
          </a:p>
        </p:txBody>
      </p:sp>
    </p:spTree>
    <p:extLst>
      <p:ext uri="{BB962C8B-B14F-4D97-AF65-F5344CB8AC3E}">
        <p14:creationId xmlns:p14="http://schemas.microsoft.com/office/powerpoint/2010/main" val="1745904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3.png"/><Relationship Id="rId13" Type="http://schemas.openxmlformats.org/officeDocument/2006/relationships/customXml" Target="../ink/ink44.xml"/><Relationship Id="rId3" Type="http://schemas.openxmlformats.org/officeDocument/2006/relationships/customXml" Target="../ink/ink39.xml"/><Relationship Id="rId7" Type="http://schemas.openxmlformats.org/officeDocument/2006/relationships/customXml" Target="../ink/ink41.xml"/><Relationship Id="rId12" Type="http://schemas.openxmlformats.org/officeDocument/2006/relationships/image" Target="../media/image45.png"/><Relationship Id="rId2" Type="http://schemas.openxmlformats.org/officeDocument/2006/relationships/image" Target="../media/image2.jpeg"/><Relationship Id="rId16" Type="http://schemas.openxmlformats.org/officeDocument/2006/relationships/image" Target="../media/image47.png"/><Relationship Id="rId1" Type="http://schemas.openxmlformats.org/officeDocument/2006/relationships/slideLayout" Target="../slideLayouts/slideLayout2.xml"/><Relationship Id="rId6" Type="http://schemas.openxmlformats.org/officeDocument/2006/relationships/image" Target="../media/image42.png"/><Relationship Id="rId11" Type="http://schemas.openxmlformats.org/officeDocument/2006/relationships/customXml" Target="../ink/ink43.xml"/><Relationship Id="rId5" Type="http://schemas.openxmlformats.org/officeDocument/2006/relationships/customXml" Target="../ink/ink40.xml"/><Relationship Id="rId15" Type="http://schemas.openxmlformats.org/officeDocument/2006/relationships/customXml" Target="../ink/ink45.xml"/><Relationship Id="rId10" Type="http://schemas.openxmlformats.org/officeDocument/2006/relationships/image" Target="../media/image44.png"/><Relationship Id="rId4" Type="http://schemas.openxmlformats.org/officeDocument/2006/relationships/image" Target="../media/image41.png"/><Relationship Id="rId9" Type="http://schemas.openxmlformats.org/officeDocument/2006/relationships/customXml" Target="../ink/ink42.xml"/><Relationship Id="rId14" Type="http://schemas.openxmlformats.org/officeDocument/2006/relationships/image" Target="../media/image46.png"/></Relationships>
</file>

<file path=ppt/slides/_rels/slide11.xml.rels><?xml version="1.0" encoding="UTF-8" standalone="yes"?>
<Relationships xmlns="http://schemas.openxmlformats.org/package/2006/relationships"><Relationship Id="rId8" Type="http://schemas.openxmlformats.org/officeDocument/2006/relationships/customXml" Target="../ink/ink49.xml"/><Relationship Id="rId3" Type="http://schemas.openxmlformats.org/officeDocument/2006/relationships/image" Target="../media/image49.png"/><Relationship Id="rId7" Type="http://schemas.openxmlformats.org/officeDocument/2006/relationships/customXml" Target="../ink/ink48.xml"/><Relationship Id="rId2" Type="http://schemas.openxmlformats.org/officeDocument/2006/relationships/image" Target="../media/image48.png"/><Relationship Id="rId1" Type="http://schemas.openxmlformats.org/officeDocument/2006/relationships/slideLayout" Target="../slideLayouts/slideLayout2.xml"/><Relationship Id="rId6" Type="http://schemas.openxmlformats.org/officeDocument/2006/relationships/customXml" Target="../ink/ink47.xml"/><Relationship Id="rId5" Type="http://schemas.openxmlformats.org/officeDocument/2006/relationships/image" Target="../media/image12.png"/><Relationship Id="rId4" Type="http://schemas.openxmlformats.org/officeDocument/2006/relationships/customXml" Target="../ink/ink46.xml"/><Relationship Id="rId9" Type="http://schemas.openxmlformats.org/officeDocument/2006/relationships/image" Target="../media/image50.png"/></Relationships>
</file>

<file path=ppt/slides/_rels/slide12.xml.rels><?xml version="1.0" encoding="UTF-8" standalone="yes"?>
<Relationships xmlns="http://schemas.openxmlformats.org/package/2006/relationships"><Relationship Id="rId26" Type="http://schemas.openxmlformats.org/officeDocument/2006/relationships/customXml" Target="../ink/ink62.xml"/><Relationship Id="rId21" Type="http://schemas.openxmlformats.org/officeDocument/2006/relationships/customXml" Target="../ink/ink59.xml"/><Relationship Id="rId42" Type="http://schemas.openxmlformats.org/officeDocument/2006/relationships/customXml" Target="../ink/ink70.xml"/><Relationship Id="rId47" Type="http://schemas.openxmlformats.org/officeDocument/2006/relationships/image" Target="../media/image71.png"/><Relationship Id="rId63" Type="http://schemas.openxmlformats.org/officeDocument/2006/relationships/image" Target="../media/image79.png"/><Relationship Id="rId68" Type="http://schemas.openxmlformats.org/officeDocument/2006/relationships/customXml" Target="../ink/ink83.xml"/><Relationship Id="rId16" Type="http://schemas.openxmlformats.org/officeDocument/2006/relationships/image" Target="../media/image57.png"/><Relationship Id="rId11" Type="http://schemas.openxmlformats.org/officeDocument/2006/relationships/customXml" Target="../ink/ink54.xml"/><Relationship Id="rId32" Type="http://schemas.openxmlformats.org/officeDocument/2006/relationships/customXml" Target="../ink/ink65.xml"/><Relationship Id="rId37" Type="http://schemas.openxmlformats.org/officeDocument/2006/relationships/image" Target="../media/image66.png"/><Relationship Id="rId53" Type="http://schemas.openxmlformats.org/officeDocument/2006/relationships/image" Target="../media/image74.png"/><Relationship Id="rId58" Type="http://schemas.openxmlformats.org/officeDocument/2006/relationships/customXml" Target="../ink/ink78.xml"/><Relationship Id="rId74" Type="http://schemas.openxmlformats.org/officeDocument/2006/relationships/customXml" Target="../ink/ink86.xml"/><Relationship Id="rId79" Type="http://schemas.openxmlformats.org/officeDocument/2006/relationships/image" Target="../media/image87.png"/><Relationship Id="rId5" Type="http://schemas.openxmlformats.org/officeDocument/2006/relationships/customXml" Target="../ink/ink51.xml"/><Relationship Id="rId61" Type="http://schemas.openxmlformats.org/officeDocument/2006/relationships/image" Target="../media/image78.png"/><Relationship Id="rId82" Type="http://schemas.openxmlformats.org/officeDocument/2006/relationships/customXml" Target="../ink/ink90.xml"/><Relationship Id="rId19" Type="http://schemas.openxmlformats.org/officeDocument/2006/relationships/customXml" Target="../ink/ink58.xml"/><Relationship Id="rId14" Type="http://schemas.openxmlformats.org/officeDocument/2006/relationships/image" Target="../media/image56.png"/><Relationship Id="rId22" Type="http://schemas.openxmlformats.org/officeDocument/2006/relationships/customXml" Target="../ink/ink60.xml"/><Relationship Id="rId27" Type="http://schemas.openxmlformats.org/officeDocument/2006/relationships/image" Target="../media/image61.png"/><Relationship Id="rId30" Type="http://schemas.openxmlformats.org/officeDocument/2006/relationships/customXml" Target="../ink/ink64.xml"/><Relationship Id="rId35" Type="http://schemas.openxmlformats.org/officeDocument/2006/relationships/image" Target="../media/image65.png"/><Relationship Id="rId43" Type="http://schemas.openxmlformats.org/officeDocument/2006/relationships/image" Target="../media/image69.png"/><Relationship Id="rId48" Type="http://schemas.openxmlformats.org/officeDocument/2006/relationships/customXml" Target="../ink/ink73.xml"/><Relationship Id="rId56" Type="http://schemas.openxmlformats.org/officeDocument/2006/relationships/customXml" Target="../ink/ink77.xml"/><Relationship Id="rId64" Type="http://schemas.openxmlformats.org/officeDocument/2006/relationships/customXml" Target="../ink/ink81.xml"/><Relationship Id="rId69" Type="http://schemas.openxmlformats.org/officeDocument/2006/relationships/image" Target="../media/image82.png"/><Relationship Id="rId77" Type="http://schemas.openxmlformats.org/officeDocument/2006/relationships/image" Target="../media/image86.png"/><Relationship Id="rId8" Type="http://schemas.openxmlformats.org/officeDocument/2006/relationships/image" Target="../media/image53.png"/><Relationship Id="rId51" Type="http://schemas.openxmlformats.org/officeDocument/2006/relationships/image" Target="../media/image73.png"/><Relationship Id="rId72" Type="http://schemas.openxmlformats.org/officeDocument/2006/relationships/customXml" Target="../ink/ink85.xml"/><Relationship Id="rId80" Type="http://schemas.openxmlformats.org/officeDocument/2006/relationships/customXml" Target="../ink/ink89.xml"/><Relationship Id="rId3" Type="http://schemas.openxmlformats.org/officeDocument/2006/relationships/customXml" Target="../ink/ink50.xml"/><Relationship Id="rId12" Type="http://schemas.openxmlformats.org/officeDocument/2006/relationships/image" Target="../media/image55.png"/><Relationship Id="rId17" Type="http://schemas.openxmlformats.org/officeDocument/2006/relationships/customXml" Target="../ink/ink57.xml"/><Relationship Id="rId25" Type="http://schemas.openxmlformats.org/officeDocument/2006/relationships/image" Target="../media/image60.png"/><Relationship Id="rId33" Type="http://schemas.openxmlformats.org/officeDocument/2006/relationships/image" Target="../media/image64.png"/><Relationship Id="rId38" Type="http://schemas.openxmlformats.org/officeDocument/2006/relationships/customXml" Target="../ink/ink68.xml"/><Relationship Id="rId46" Type="http://schemas.openxmlformats.org/officeDocument/2006/relationships/customXml" Target="../ink/ink72.xml"/><Relationship Id="rId59" Type="http://schemas.openxmlformats.org/officeDocument/2006/relationships/image" Target="../media/image77.png"/><Relationship Id="rId67" Type="http://schemas.openxmlformats.org/officeDocument/2006/relationships/image" Target="../media/image81.png"/><Relationship Id="rId20" Type="http://schemas.openxmlformats.org/officeDocument/2006/relationships/image" Target="../media/image12.png"/><Relationship Id="rId41" Type="http://schemas.openxmlformats.org/officeDocument/2006/relationships/image" Target="../media/image68.png"/><Relationship Id="rId54" Type="http://schemas.openxmlformats.org/officeDocument/2006/relationships/customXml" Target="../ink/ink76.xml"/><Relationship Id="rId62" Type="http://schemas.openxmlformats.org/officeDocument/2006/relationships/customXml" Target="../ink/ink80.xml"/><Relationship Id="rId70" Type="http://schemas.openxmlformats.org/officeDocument/2006/relationships/customXml" Target="../ink/ink84.xml"/><Relationship Id="rId75" Type="http://schemas.openxmlformats.org/officeDocument/2006/relationships/image" Target="../media/image85.png"/><Relationship Id="rId83" Type="http://schemas.openxmlformats.org/officeDocument/2006/relationships/image" Target="../media/image89.png"/><Relationship Id="rId1" Type="http://schemas.openxmlformats.org/officeDocument/2006/relationships/slideLayout" Target="../slideLayouts/slideLayout2.xml"/><Relationship Id="rId6" Type="http://schemas.openxmlformats.org/officeDocument/2006/relationships/image" Target="../media/image52.png"/><Relationship Id="rId15" Type="http://schemas.openxmlformats.org/officeDocument/2006/relationships/customXml" Target="../ink/ink56.xml"/><Relationship Id="rId23" Type="http://schemas.openxmlformats.org/officeDocument/2006/relationships/image" Target="../media/image59.png"/><Relationship Id="rId28" Type="http://schemas.openxmlformats.org/officeDocument/2006/relationships/customXml" Target="../ink/ink63.xml"/><Relationship Id="rId36" Type="http://schemas.openxmlformats.org/officeDocument/2006/relationships/customXml" Target="../ink/ink67.xml"/><Relationship Id="rId49" Type="http://schemas.openxmlformats.org/officeDocument/2006/relationships/image" Target="../media/image72.png"/><Relationship Id="rId57" Type="http://schemas.openxmlformats.org/officeDocument/2006/relationships/image" Target="../media/image76.png"/><Relationship Id="rId10" Type="http://schemas.openxmlformats.org/officeDocument/2006/relationships/image" Target="../media/image54.png"/><Relationship Id="rId31" Type="http://schemas.openxmlformats.org/officeDocument/2006/relationships/image" Target="../media/image63.png"/><Relationship Id="rId44" Type="http://schemas.openxmlformats.org/officeDocument/2006/relationships/customXml" Target="../ink/ink71.xml"/><Relationship Id="rId52" Type="http://schemas.openxmlformats.org/officeDocument/2006/relationships/customXml" Target="../ink/ink75.xml"/><Relationship Id="rId60" Type="http://schemas.openxmlformats.org/officeDocument/2006/relationships/customXml" Target="../ink/ink79.xml"/><Relationship Id="rId65" Type="http://schemas.openxmlformats.org/officeDocument/2006/relationships/image" Target="../media/image80.png"/><Relationship Id="rId73" Type="http://schemas.openxmlformats.org/officeDocument/2006/relationships/image" Target="../media/image84.png"/><Relationship Id="rId78" Type="http://schemas.openxmlformats.org/officeDocument/2006/relationships/customXml" Target="../ink/ink88.xml"/><Relationship Id="rId81" Type="http://schemas.openxmlformats.org/officeDocument/2006/relationships/image" Target="../media/image88.png"/><Relationship Id="rId4" Type="http://schemas.openxmlformats.org/officeDocument/2006/relationships/image" Target="../media/image51.png"/><Relationship Id="rId9" Type="http://schemas.openxmlformats.org/officeDocument/2006/relationships/customXml" Target="../ink/ink53.xml"/><Relationship Id="rId13" Type="http://schemas.openxmlformats.org/officeDocument/2006/relationships/customXml" Target="../ink/ink55.xml"/><Relationship Id="rId18" Type="http://schemas.openxmlformats.org/officeDocument/2006/relationships/image" Target="../media/image58.png"/><Relationship Id="rId39" Type="http://schemas.openxmlformats.org/officeDocument/2006/relationships/image" Target="../media/image67.png"/><Relationship Id="rId34" Type="http://schemas.openxmlformats.org/officeDocument/2006/relationships/customXml" Target="../ink/ink66.xml"/><Relationship Id="rId50" Type="http://schemas.openxmlformats.org/officeDocument/2006/relationships/customXml" Target="../ink/ink74.xml"/><Relationship Id="rId55" Type="http://schemas.openxmlformats.org/officeDocument/2006/relationships/image" Target="../media/image75.png"/><Relationship Id="rId76" Type="http://schemas.openxmlformats.org/officeDocument/2006/relationships/customXml" Target="../ink/ink87.xml"/><Relationship Id="rId7" Type="http://schemas.openxmlformats.org/officeDocument/2006/relationships/customXml" Target="../ink/ink52.xml"/><Relationship Id="rId71" Type="http://schemas.openxmlformats.org/officeDocument/2006/relationships/image" Target="../media/image83.png"/><Relationship Id="rId2" Type="http://schemas.openxmlformats.org/officeDocument/2006/relationships/image" Target="../media/image2.jpeg"/><Relationship Id="rId29" Type="http://schemas.openxmlformats.org/officeDocument/2006/relationships/image" Target="../media/image62.png"/><Relationship Id="rId24" Type="http://schemas.openxmlformats.org/officeDocument/2006/relationships/customXml" Target="../ink/ink61.xml"/><Relationship Id="rId40" Type="http://schemas.openxmlformats.org/officeDocument/2006/relationships/customXml" Target="../ink/ink69.xml"/><Relationship Id="rId45" Type="http://schemas.openxmlformats.org/officeDocument/2006/relationships/image" Target="../media/image70.png"/><Relationship Id="rId66" Type="http://schemas.openxmlformats.org/officeDocument/2006/relationships/customXml" Target="../ink/ink8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customXml" Target="../ink/ink2.xml"/><Relationship Id="rId7" Type="http://schemas.openxmlformats.org/officeDocument/2006/relationships/customXml" Target="../ink/ink4.xml"/><Relationship Id="rId12"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customXml" Target="../ink/ink6.xml"/><Relationship Id="rId5" Type="http://schemas.openxmlformats.org/officeDocument/2006/relationships/customXml" Target="../ink/ink3.xml"/><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customXml" Target="../ink/ink5.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customXml" Target="../ink/ink9.xml"/><Relationship Id="rId13" Type="http://schemas.openxmlformats.org/officeDocument/2006/relationships/customXml" Target="../ink/ink13.xml"/><Relationship Id="rId3" Type="http://schemas.openxmlformats.org/officeDocument/2006/relationships/image" Target="../media/image10.emf"/><Relationship Id="rId7" Type="http://schemas.openxmlformats.org/officeDocument/2006/relationships/image" Target="../media/image12.png"/><Relationship Id="rId12" Type="http://schemas.openxmlformats.org/officeDocument/2006/relationships/customXml" Target="../ink/ink12.xml"/><Relationship Id="rId2" Type="http://schemas.openxmlformats.org/officeDocument/2006/relationships/image" Target="../media/image2.jpeg"/><Relationship Id="rId16"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customXml" Target="../ink/ink8.xml"/><Relationship Id="rId11" Type="http://schemas.openxmlformats.org/officeDocument/2006/relationships/customXml" Target="../ink/ink11.xml"/><Relationship Id="rId5" Type="http://schemas.openxmlformats.org/officeDocument/2006/relationships/image" Target="../media/image11.png"/><Relationship Id="rId15" Type="http://schemas.openxmlformats.org/officeDocument/2006/relationships/customXml" Target="../ink/ink14.xml"/><Relationship Id="rId10" Type="http://schemas.openxmlformats.org/officeDocument/2006/relationships/customXml" Target="../ink/ink10.xml"/><Relationship Id="rId4" Type="http://schemas.openxmlformats.org/officeDocument/2006/relationships/customXml" Target="../ink/ink7.xml"/><Relationship Id="rId9" Type="http://schemas.openxmlformats.org/officeDocument/2006/relationships/image" Target="../media/image13.png"/><Relationship Id="rId14" Type="http://schemas.openxmlformats.org/officeDocument/2006/relationships/image" Target="../media/image14.png"/></Relationships>
</file>

<file path=ppt/slides/_rels/slide7.xml.rels><?xml version="1.0" encoding="UTF-8" standalone="yes"?>
<Relationships xmlns="http://schemas.openxmlformats.org/package/2006/relationships"><Relationship Id="rId13" Type="http://schemas.openxmlformats.org/officeDocument/2006/relationships/image" Target="../media/image21.png"/><Relationship Id="rId18" Type="http://schemas.openxmlformats.org/officeDocument/2006/relationships/customXml" Target="../ink/ink22.xml"/><Relationship Id="rId26" Type="http://schemas.openxmlformats.org/officeDocument/2006/relationships/customXml" Target="../ink/ink26.xml"/><Relationship Id="rId39" Type="http://schemas.openxmlformats.org/officeDocument/2006/relationships/image" Target="../media/image34.png"/><Relationship Id="rId21" Type="http://schemas.openxmlformats.org/officeDocument/2006/relationships/image" Target="../media/image25.png"/><Relationship Id="rId34" Type="http://schemas.openxmlformats.org/officeDocument/2006/relationships/customXml" Target="../ink/ink30.xml"/><Relationship Id="rId7" Type="http://schemas.openxmlformats.org/officeDocument/2006/relationships/image" Target="../media/image18.png"/><Relationship Id="rId12" Type="http://schemas.openxmlformats.org/officeDocument/2006/relationships/customXml" Target="../ink/ink19.xml"/><Relationship Id="rId17" Type="http://schemas.openxmlformats.org/officeDocument/2006/relationships/image" Target="../media/image23.png"/><Relationship Id="rId25" Type="http://schemas.openxmlformats.org/officeDocument/2006/relationships/image" Target="../media/image27.png"/><Relationship Id="rId33" Type="http://schemas.openxmlformats.org/officeDocument/2006/relationships/image" Target="../media/image31.png"/><Relationship Id="rId38" Type="http://schemas.openxmlformats.org/officeDocument/2006/relationships/customXml" Target="../ink/ink32.xml"/><Relationship Id="rId2" Type="http://schemas.openxmlformats.org/officeDocument/2006/relationships/image" Target="../media/image2.jpeg"/><Relationship Id="rId16" Type="http://schemas.openxmlformats.org/officeDocument/2006/relationships/customXml" Target="../ink/ink21.xml"/><Relationship Id="rId20" Type="http://schemas.openxmlformats.org/officeDocument/2006/relationships/customXml" Target="../ink/ink23.xml"/><Relationship Id="rId29"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customXml" Target="../ink/ink16.xml"/><Relationship Id="rId11" Type="http://schemas.openxmlformats.org/officeDocument/2006/relationships/image" Target="../media/image20.png"/><Relationship Id="rId24" Type="http://schemas.openxmlformats.org/officeDocument/2006/relationships/customXml" Target="../ink/ink25.xml"/><Relationship Id="rId32" Type="http://schemas.openxmlformats.org/officeDocument/2006/relationships/customXml" Target="../ink/ink29.xml"/><Relationship Id="rId37" Type="http://schemas.openxmlformats.org/officeDocument/2006/relationships/image" Target="../media/image33.png"/><Relationship Id="rId5" Type="http://schemas.openxmlformats.org/officeDocument/2006/relationships/image" Target="../media/image17.png"/><Relationship Id="rId15" Type="http://schemas.openxmlformats.org/officeDocument/2006/relationships/image" Target="../media/image22.png"/><Relationship Id="rId23" Type="http://schemas.openxmlformats.org/officeDocument/2006/relationships/image" Target="../media/image26.png"/><Relationship Id="rId28" Type="http://schemas.openxmlformats.org/officeDocument/2006/relationships/customXml" Target="../ink/ink27.xml"/><Relationship Id="rId36" Type="http://schemas.openxmlformats.org/officeDocument/2006/relationships/customXml" Target="../ink/ink31.xml"/><Relationship Id="rId10" Type="http://schemas.openxmlformats.org/officeDocument/2006/relationships/customXml" Target="../ink/ink18.xml"/><Relationship Id="rId19" Type="http://schemas.openxmlformats.org/officeDocument/2006/relationships/image" Target="../media/image24.png"/><Relationship Id="rId31" Type="http://schemas.openxmlformats.org/officeDocument/2006/relationships/image" Target="../media/image30.png"/><Relationship Id="rId4" Type="http://schemas.openxmlformats.org/officeDocument/2006/relationships/customXml" Target="../ink/ink15.xml"/><Relationship Id="rId9" Type="http://schemas.openxmlformats.org/officeDocument/2006/relationships/image" Target="../media/image19.png"/><Relationship Id="rId14" Type="http://schemas.openxmlformats.org/officeDocument/2006/relationships/customXml" Target="../ink/ink20.xml"/><Relationship Id="rId22" Type="http://schemas.openxmlformats.org/officeDocument/2006/relationships/customXml" Target="../ink/ink24.xml"/><Relationship Id="rId27" Type="http://schemas.openxmlformats.org/officeDocument/2006/relationships/image" Target="../media/image28.png"/><Relationship Id="rId30" Type="http://schemas.openxmlformats.org/officeDocument/2006/relationships/customXml" Target="../ink/ink28.xml"/><Relationship Id="rId35" Type="http://schemas.openxmlformats.org/officeDocument/2006/relationships/image" Target="../media/image32.png"/><Relationship Id="rId8" Type="http://schemas.openxmlformats.org/officeDocument/2006/relationships/customXml" Target="../ink/ink17.xml"/><Relationship Id="rId3" Type="http://schemas.openxmlformats.org/officeDocument/2006/relationships/image" Target="../media/image16.emf"/></Relationships>
</file>

<file path=ppt/slides/_rels/slide8.xml.rels><?xml version="1.0" encoding="UTF-8" standalone="yes"?>
<Relationships xmlns="http://schemas.openxmlformats.org/package/2006/relationships"><Relationship Id="rId8" Type="http://schemas.openxmlformats.org/officeDocument/2006/relationships/customXml" Target="../ink/ink35.xml"/><Relationship Id="rId3" Type="http://schemas.openxmlformats.org/officeDocument/2006/relationships/image" Target="../media/image16.emf"/><Relationship Id="rId7" Type="http://schemas.openxmlformats.org/officeDocument/2006/relationships/image" Target="../media/image36.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customXml" Target="../ink/ink34.xml"/><Relationship Id="rId5" Type="http://schemas.openxmlformats.org/officeDocument/2006/relationships/image" Target="../media/image35.png"/><Relationship Id="rId4" Type="http://schemas.openxmlformats.org/officeDocument/2006/relationships/customXml" Target="../ink/ink33.xml"/><Relationship Id="rId9" Type="http://schemas.openxmlformats.org/officeDocument/2006/relationships/image" Target="../media/image37.png"/></Relationships>
</file>

<file path=ppt/slides/_rels/slide9.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customXml" Target="../ink/ink36.xml"/><Relationship Id="rId7" Type="http://schemas.openxmlformats.org/officeDocument/2006/relationships/customXml" Target="../ink/ink38.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customXml" Target="../ink/ink37.xml"/><Relationship Id="rId4" Type="http://schemas.openxmlformats.org/officeDocument/2006/relationships/image" Target="../media/image3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8A54F-5822-2379-75CF-A5AD0862A323}"/>
              </a:ext>
            </a:extLst>
          </p:cNvPr>
          <p:cNvSpPr>
            <a:spLocks noGrp="1"/>
          </p:cNvSpPr>
          <p:nvPr>
            <p:ph type="ctrTitle"/>
          </p:nvPr>
        </p:nvSpPr>
        <p:spPr/>
        <p:txBody>
          <a:bodyPr/>
          <a:lstStyle/>
          <a:p>
            <a:endParaRPr lang="id-ID"/>
          </a:p>
        </p:txBody>
      </p:sp>
      <p:sp>
        <p:nvSpPr>
          <p:cNvPr id="3" name="Subtitle 2">
            <a:extLst>
              <a:ext uri="{FF2B5EF4-FFF2-40B4-BE49-F238E27FC236}">
                <a16:creationId xmlns:a16="http://schemas.microsoft.com/office/drawing/2014/main" id="{E18913C2-7E5C-6C0B-C814-0DA7E05B2C03}"/>
              </a:ext>
            </a:extLst>
          </p:cNvPr>
          <p:cNvSpPr>
            <a:spLocks noGrp="1"/>
          </p:cNvSpPr>
          <p:nvPr>
            <p:ph type="subTitle" idx="1"/>
          </p:nvPr>
        </p:nvSpPr>
        <p:spPr/>
        <p:txBody>
          <a:bodyPr/>
          <a:lstStyle/>
          <a:p>
            <a:endParaRPr lang="id-ID"/>
          </a:p>
        </p:txBody>
      </p:sp>
    </p:spTree>
    <p:extLst>
      <p:ext uri="{BB962C8B-B14F-4D97-AF65-F5344CB8AC3E}">
        <p14:creationId xmlns:p14="http://schemas.microsoft.com/office/powerpoint/2010/main" val="1666192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a:extLst>
              <a:ext uri="{FF2B5EF4-FFF2-40B4-BE49-F238E27FC236}">
                <a16:creationId xmlns:a16="http://schemas.microsoft.com/office/drawing/2014/main" id="{904DA90E-5E74-4117-BCAA-848D19900163}"/>
              </a:ext>
            </a:extLst>
          </p:cNvPr>
          <p:cNvPicPr>
            <a:picLocks noChangeAspect="1" noChangeArrowheads="1"/>
          </p:cNvPicPr>
          <p:nvPr/>
        </p:nvPicPr>
        <p:blipFill>
          <a:blip r:embed="rId2"/>
          <a:srcRect/>
          <a:stretch>
            <a:fillRect/>
          </a:stretch>
        </p:blipFill>
        <p:spPr bwMode="auto">
          <a:xfrm>
            <a:off x="8839200" y="0"/>
            <a:ext cx="1828800" cy="1371600"/>
          </a:xfrm>
          <a:prstGeom prst="rect">
            <a:avLst/>
          </a:prstGeom>
          <a:ln>
            <a:noFill/>
          </a:ln>
          <a:effectLst>
            <a:softEdge rad="112500"/>
          </a:effectLst>
        </p:spPr>
      </p:pic>
      <p:graphicFrame>
        <p:nvGraphicFramePr>
          <p:cNvPr id="5" name="Table 4">
            <a:extLst>
              <a:ext uri="{FF2B5EF4-FFF2-40B4-BE49-F238E27FC236}">
                <a16:creationId xmlns:a16="http://schemas.microsoft.com/office/drawing/2014/main" id="{58C9641B-B22A-45BC-8214-E93A6B2127A7}"/>
              </a:ext>
            </a:extLst>
          </p:cNvPr>
          <p:cNvGraphicFramePr>
            <a:graphicFrameLocks noGrp="1"/>
          </p:cNvGraphicFramePr>
          <p:nvPr/>
        </p:nvGraphicFramePr>
        <p:xfrm>
          <a:off x="2057401" y="1524000"/>
          <a:ext cx="7696201" cy="2514600"/>
        </p:xfrm>
        <a:graphic>
          <a:graphicData uri="http://schemas.openxmlformats.org/drawingml/2006/table">
            <a:tbl>
              <a:tblPr/>
              <a:tblGrid>
                <a:gridCol w="1282144">
                  <a:extLst>
                    <a:ext uri="{9D8B030D-6E8A-4147-A177-3AD203B41FA5}">
                      <a16:colId xmlns:a16="http://schemas.microsoft.com/office/drawing/2014/main" val="20000"/>
                    </a:ext>
                  </a:extLst>
                </a:gridCol>
                <a:gridCol w="1282144">
                  <a:extLst>
                    <a:ext uri="{9D8B030D-6E8A-4147-A177-3AD203B41FA5}">
                      <a16:colId xmlns:a16="http://schemas.microsoft.com/office/drawing/2014/main" val="20001"/>
                    </a:ext>
                  </a:extLst>
                </a:gridCol>
                <a:gridCol w="1283813">
                  <a:extLst>
                    <a:ext uri="{9D8B030D-6E8A-4147-A177-3AD203B41FA5}">
                      <a16:colId xmlns:a16="http://schemas.microsoft.com/office/drawing/2014/main" val="20002"/>
                    </a:ext>
                  </a:extLst>
                </a:gridCol>
                <a:gridCol w="749586">
                  <a:extLst>
                    <a:ext uri="{9D8B030D-6E8A-4147-A177-3AD203B41FA5}">
                      <a16:colId xmlns:a16="http://schemas.microsoft.com/office/drawing/2014/main" val="20003"/>
                    </a:ext>
                  </a:extLst>
                </a:gridCol>
                <a:gridCol w="1502513">
                  <a:extLst>
                    <a:ext uri="{9D8B030D-6E8A-4147-A177-3AD203B41FA5}">
                      <a16:colId xmlns:a16="http://schemas.microsoft.com/office/drawing/2014/main" val="20004"/>
                    </a:ext>
                  </a:extLst>
                </a:gridCol>
                <a:gridCol w="1596001">
                  <a:extLst>
                    <a:ext uri="{9D8B030D-6E8A-4147-A177-3AD203B41FA5}">
                      <a16:colId xmlns:a16="http://schemas.microsoft.com/office/drawing/2014/main" val="20005"/>
                    </a:ext>
                  </a:extLst>
                </a:gridCol>
              </a:tblGrid>
              <a:tr h="628650">
                <a:tc>
                  <a:txBody>
                    <a:bodyPr/>
                    <a:lstStyle/>
                    <a:p>
                      <a:pPr algn="ctr">
                        <a:spcAft>
                          <a:spcPts val="0"/>
                        </a:spcAft>
                      </a:pPr>
                      <a:endPar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endParaRPr>
                    </a:p>
                    <a:p>
                      <a:pPr algn="ctr">
                        <a:spcAft>
                          <a:spcPts val="0"/>
                        </a:spcAft>
                      </a:pPr>
                      <a:r>
                        <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rPr>
                        <a:t>ITEM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endParaRPr>
                    </a:p>
                    <a:p>
                      <a:pPr algn="ctr">
                        <a:spcAft>
                          <a:spcPts val="0"/>
                        </a:spcAft>
                      </a:pPr>
                      <a:r>
                        <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rPr>
                        <a:t>BOBOT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endParaRPr>
                    </a:p>
                    <a:p>
                      <a:pPr algn="ctr">
                        <a:spcAft>
                          <a:spcPts val="0"/>
                        </a:spcAft>
                      </a:pPr>
                      <a:r>
                        <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rPr>
                        <a:t>P1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endParaRPr>
                    </a:p>
                    <a:p>
                      <a:pPr algn="ctr">
                        <a:spcAft>
                          <a:spcPts val="0"/>
                        </a:spcAft>
                      </a:pPr>
                      <a:r>
                        <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rPr>
                        <a:t>% </a:t>
                      </a:r>
                      <a:r>
                        <a:rPr lang="en-US" sz="1400" b="1" dirty="0" err="1">
                          <a:solidFill>
                            <a:srgbClr val="000000"/>
                          </a:solidFill>
                          <a:effectLst>
                            <a:outerShdw blurRad="38100" dist="38100" dir="2700000" algn="tl">
                              <a:srgbClr val="000000">
                                <a:alpha val="43137"/>
                              </a:srgbClr>
                            </a:outerShdw>
                          </a:effectLst>
                          <a:latin typeface="Berling Antiqua"/>
                          <a:ea typeface="Batang"/>
                          <a:cs typeface="Berling Antiqua"/>
                        </a:rPr>
                        <a:t>Kenaikan</a:t>
                      </a:r>
                      <a:r>
                        <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endParaRPr>
                    </a:p>
                    <a:p>
                      <a:pPr algn="ctr">
                        <a:spcAft>
                          <a:spcPts val="0"/>
                        </a:spcAft>
                      </a:pPr>
                      <a:r>
                        <a:rPr lang="en-US" sz="1400" b="1" dirty="0">
                          <a:solidFill>
                            <a:srgbClr val="000000"/>
                          </a:solidFill>
                          <a:effectLst>
                            <a:outerShdw blurRad="38100" dist="38100" dir="2700000" algn="tl">
                              <a:srgbClr val="000000">
                                <a:alpha val="43137"/>
                              </a:srgbClr>
                            </a:outerShdw>
                          </a:effectLst>
                          <a:latin typeface="Berling Antiqua"/>
                          <a:ea typeface="Batang"/>
                          <a:cs typeface="Berling Antiqua"/>
                        </a:rPr>
                        <a:t>TERTIMBANG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14325">
                <a:tc>
                  <a:txBody>
                    <a:bodyPr/>
                    <a:lstStyle/>
                    <a:p>
                      <a:pPr algn="ctr">
                        <a:spcAft>
                          <a:spcPts val="0"/>
                        </a:spcAft>
                      </a:pPr>
                      <a:r>
                        <a:rPr lang="en-US" sz="1400" dirty="0">
                          <a:solidFill>
                            <a:srgbClr val="000000"/>
                          </a:solidFill>
                          <a:latin typeface="Verdana"/>
                          <a:ea typeface="Batang"/>
                          <a:cs typeface="Berling Antiqua"/>
                        </a:rPr>
                        <a:t>BERAS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45%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50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70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40%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0.18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14325">
                <a:tc>
                  <a:txBody>
                    <a:bodyPr/>
                    <a:lstStyle/>
                    <a:p>
                      <a:pPr algn="ctr">
                        <a:spcAft>
                          <a:spcPts val="0"/>
                        </a:spcAft>
                      </a:pPr>
                      <a:r>
                        <a:rPr lang="en-US" sz="1400" dirty="0">
                          <a:solidFill>
                            <a:srgbClr val="000000"/>
                          </a:solidFill>
                          <a:latin typeface="Verdana"/>
                          <a:ea typeface="Batang"/>
                          <a:cs typeface="Berling Antiqua"/>
                        </a:rPr>
                        <a:t>BAJU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20%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50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60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20%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0.04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14325">
                <a:tc>
                  <a:txBody>
                    <a:bodyPr/>
                    <a:lstStyle/>
                    <a:p>
                      <a:pPr algn="ctr">
                        <a:spcAft>
                          <a:spcPts val="0"/>
                        </a:spcAft>
                      </a:pPr>
                      <a:r>
                        <a:rPr lang="en-US" sz="1400" dirty="0">
                          <a:solidFill>
                            <a:srgbClr val="000000"/>
                          </a:solidFill>
                          <a:latin typeface="Verdana"/>
                          <a:ea typeface="Batang"/>
                          <a:cs typeface="Berling Antiqua"/>
                        </a:rPr>
                        <a:t>CABE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15%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25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35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40%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0.06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14325">
                <a:tc>
                  <a:txBody>
                    <a:bodyPr/>
                    <a:lstStyle/>
                    <a:p>
                      <a:pPr algn="ctr">
                        <a:spcAft>
                          <a:spcPts val="0"/>
                        </a:spcAft>
                      </a:pPr>
                      <a:r>
                        <a:rPr lang="en-US" sz="1400">
                          <a:solidFill>
                            <a:srgbClr val="000000"/>
                          </a:solidFill>
                          <a:latin typeface="Verdana"/>
                          <a:ea typeface="Batang"/>
                          <a:cs typeface="Berling Antiqua"/>
                        </a:rPr>
                        <a:t>GARAM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20%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20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25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solidFill>
                            <a:srgbClr val="000000"/>
                          </a:solidFill>
                          <a:latin typeface="Verdana"/>
                          <a:ea typeface="Batang"/>
                          <a:cs typeface="Berling Antiqua"/>
                        </a:rPr>
                        <a:t>20% </a:t>
                      </a:r>
                      <a:endParaRPr lang="en-US" sz="140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solidFill>
                            <a:srgbClr val="000000"/>
                          </a:solidFill>
                          <a:latin typeface="Verdana"/>
                          <a:ea typeface="Batang"/>
                          <a:cs typeface="Berling Antiqua"/>
                        </a:rPr>
                        <a:t>0.04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28650">
                <a:tc gridSpan="3">
                  <a:txBody>
                    <a:bodyPr/>
                    <a:lstStyle/>
                    <a:p>
                      <a:pPr algn="ctr">
                        <a:spcAft>
                          <a:spcPts val="0"/>
                        </a:spcAft>
                      </a:pPr>
                      <a:r>
                        <a:rPr lang="en-US" sz="1400" b="1" dirty="0">
                          <a:solidFill>
                            <a:srgbClr val="000000"/>
                          </a:solidFill>
                          <a:latin typeface="Verdana"/>
                          <a:ea typeface="Batang"/>
                          <a:cs typeface="Berling Antiqua"/>
                        </a:rPr>
                        <a:t>                                                      INFLASI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r">
                        <a:spcAft>
                          <a:spcPts val="0"/>
                        </a:spcAft>
                      </a:pPr>
                      <a:r>
                        <a:rPr lang="en-US" sz="1400" b="1" dirty="0">
                          <a:solidFill>
                            <a:srgbClr val="000000"/>
                          </a:solidFill>
                          <a:latin typeface="Verdana"/>
                          <a:ea typeface="Batang"/>
                          <a:cs typeface="Berling Antiqua"/>
                        </a:rPr>
                        <a:t>0.32 </a:t>
                      </a:r>
                      <a:endParaRPr lang="en-US" sz="1400" dirty="0">
                        <a:solidFill>
                          <a:srgbClr val="000000"/>
                        </a:solidFill>
                        <a:latin typeface="Berling Antiqua"/>
                        <a:ea typeface="Batang"/>
                        <a:cs typeface="Berling Antiqu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bl>
          </a:graphicData>
        </a:graphic>
      </p:graphicFrame>
      <p:sp>
        <p:nvSpPr>
          <p:cNvPr id="19506" name="Rectangle 1">
            <a:extLst>
              <a:ext uri="{FF2B5EF4-FFF2-40B4-BE49-F238E27FC236}">
                <a16:creationId xmlns:a16="http://schemas.microsoft.com/office/drawing/2014/main" id="{4E7CAD84-A291-8F55-9701-37F99F37C304}"/>
              </a:ext>
            </a:extLst>
          </p:cNvPr>
          <p:cNvSpPr>
            <a:spLocks noChangeArrowheads="1"/>
          </p:cNvSpPr>
          <p:nvPr/>
        </p:nvSpPr>
        <p:spPr bwMode="auto">
          <a:xfrm>
            <a:off x="7543800" y="4343400"/>
            <a:ext cx="2743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tabLst>
                <a:tab pos="457200" algn="l"/>
              </a:tabLst>
              <a:defRPr sz="3200">
                <a:solidFill>
                  <a:schemeClr val="tx1"/>
                </a:solidFill>
                <a:latin typeface="Arial" panose="020B0604020202020204" pitchFamily="34" charset="0"/>
              </a:defRPr>
            </a:lvl1pPr>
            <a:lvl2pPr marL="742950" indent="-285750">
              <a:spcBef>
                <a:spcPct val="20000"/>
              </a:spcBef>
              <a:buChar char="–"/>
              <a:tabLst>
                <a:tab pos="457200" algn="l"/>
              </a:tabLst>
              <a:defRPr sz="2800">
                <a:solidFill>
                  <a:schemeClr val="tx1"/>
                </a:solidFill>
                <a:latin typeface="Arial" panose="020B0604020202020204" pitchFamily="34" charset="0"/>
              </a:defRPr>
            </a:lvl2pPr>
            <a:lvl3pPr marL="1143000" indent="-228600">
              <a:spcBef>
                <a:spcPct val="20000"/>
              </a:spcBef>
              <a:buChar char="•"/>
              <a:tabLst>
                <a:tab pos="457200" algn="l"/>
              </a:tabLst>
              <a:defRPr sz="2400">
                <a:solidFill>
                  <a:schemeClr val="tx1"/>
                </a:solidFill>
                <a:latin typeface="Arial" panose="020B0604020202020204" pitchFamily="34" charset="0"/>
              </a:defRPr>
            </a:lvl3pPr>
            <a:lvl4pPr marL="1600200" indent="-228600">
              <a:spcBef>
                <a:spcPct val="20000"/>
              </a:spcBef>
              <a:buChar char="–"/>
              <a:tabLst>
                <a:tab pos="457200" algn="l"/>
              </a:tabLst>
              <a:defRPr sz="2000">
                <a:solidFill>
                  <a:schemeClr val="tx1"/>
                </a:solidFill>
                <a:latin typeface="Arial" panose="020B0604020202020204" pitchFamily="34" charset="0"/>
              </a:defRPr>
            </a:lvl4pPr>
            <a:lvl5pPr marL="2057400" indent="-228600">
              <a:spcBef>
                <a:spcPct val="20000"/>
              </a:spcBef>
              <a:buChar char="»"/>
              <a:tabLst>
                <a:tab pos="4572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9pPr>
          </a:lstStyle>
          <a:p>
            <a:pPr>
              <a:spcBef>
                <a:spcPct val="0"/>
              </a:spcBef>
              <a:buFontTx/>
              <a:buNone/>
            </a:pPr>
            <a:r>
              <a:rPr lang="en-US" altLang="ko-KR" sz="1400" b="1">
                <a:solidFill>
                  <a:srgbClr val="000000"/>
                </a:solidFill>
                <a:latin typeface="Adobe Caslon Pro" pitchFamily="18" charset="0"/>
                <a:ea typeface="Batang" panose="02030600000101010101" pitchFamily="18" charset="-127"/>
              </a:rPr>
              <a:t>Keterangan : </a:t>
            </a:r>
            <a:endParaRPr lang="en-US" altLang="ko-KR" sz="1400">
              <a:latin typeface="Adobe Caslon Pro" pitchFamily="18" charset="0"/>
              <a:ea typeface="Gulim" panose="020B0600000101010101" pitchFamily="34" charset="-127"/>
            </a:endParaRPr>
          </a:p>
          <a:p>
            <a:pPr>
              <a:spcBef>
                <a:spcPct val="0"/>
              </a:spcBef>
            </a:pPr>
            <a:r>
              <a:rPr lang="en-US" altLang="ko-KR" sz="1400">
                <a:solidFill>
                  <a:srgbClr val="000000"/>
                </a:solidFill>
                <a:latin typeface="Adobe Caslon Pro" pitchFamily="18" charset="0"/>
                <a:ea typeface="Batang" panose="02030600000101010101" pitchFamily="18" charset="-127"/>
              </a:rPr>
              <a:t>% kenaikan = (P1-Po)/Po </a:t>
            </a:r>
            <a:endParaRPr lang="en-US" altLang="ko-KR" sz="1400">
              <a:latin typeface="Adobe Caslon Pro" pitchFamily="18" charset="0"/>
              <a:ea typeface="Gulim" panose="020B0600000101010101" pitchFamily="34" charset="-127"/>
            </a:endParaRPr>
          </a:p>
          <a:p>
            <a:pPr>
              <a:spcBef>
                <a:spcPct val="0"/>
              </a:spcBef>
            </a:pPr>
            <a:r>
              <a:rPr lang="en-US" altLang="ko-KR" sz="1400">
                <a:solidFill>
                  <a:srgbClr val="000000"/>
                </a:solidFill>
                <a:latin typeface="Adobe Caslon Pro" pitchFamily="18" charset="0"/>
                <a:ea typeface="Batang" panose="02030600000101010101" pitchFamily="18" charset="-127"/>
              </a:rPr>
              <a:t>Tertimbang = bobot x kenaikan </a:t>
            </a:r>
            <a:endParaRPr lang="en-US" altLang="ko-KR" sz="1400">
              <a:latin typeface="Adobe Caslon Pro" pitchFamily="18" charset="0"/>
              <a:ea typeface="Gulim" panose="020B0600000101010101" pitchFamily="34" charset="-127"/>
            </a:endParaRPr>
          </a:p>
          <a:p>
            <a:pPr>
              <a:spcBef>
                <a:spcPct val="0"/>
              </a:spcBef>
            </a:pPr>
            <a:r>
              <a:rPr lang="en-US" altLang="ko-KR" sz="1400">
                <a:solidFill>
                  <a:srgbClr val="000000"/>
                </a:solidFill>
                <a:latin typeface="Adobe Caslon Pro" pitchFamily="18" charset="0"/>
                <a:ea typeface="Batang" panose="02030600000101010101" pitchFamily="18" charset="-127"/>
              </a:rPr>
              <a:t>Inflasi = jumlah tertimbang </a:t>
            </a:r>
            <a:endParaRPr lang="en-US" altLang="ko-KR" sz="1400">
              <a:latin typeface="Adobe Caslon Pro" pitchFamily="18" charset="0"/>
              <a:ea typeface="Gulim" panose="020B0600000101010101" pitchFamily="34" charset="-127"/>
            </a:endParaRPr>
          </a:p>
        </p:txBody>
      </p:sp>
      <p:sp>
        <p:nvSpPr>
          <p:cNvPr id="19507" name="Rectangle 132">
            <a:extLst>
              <a:ext uri="{FF2B5EF4-FFF2-40B4-BE49-F238E27FC236}">
                <a16:creationId xmlns:a16="http://schemas.microsoft.com/office/drawing/2014/main" id="{EB88C456-D18F-2CAD-5E2C-84350368052D}"/>
              </a:ext>
            </a:extLst>
          </p:cNvPr>
          <p:cNvSpPr>
            <a:spLocks noChangeArrowheads="1"/>
          </p:cNvSpPr>
          <p:nvPr/>
        </p:nvSpPr>
        <p:spPr bwMode="auto">
          <a:xfrm>
            <a:off x="2057400" y="4191000"/>
            <a:ext cx="52578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tabLst>
                <a:tab pos="457200" algn="l"/>
              </a:tabLst>
              <a:defRPr sz="3200">
                <a:solidFill>
                  <a:schemeClr val="tx1"/>
                </a:solidFill>
                <a:latin typeface="Arial" panose="020B0604020202020204" pitchFamily="34" charset="0"/>
              </a:defRPr>
            </a:lvl1pPr>
            <a:lvl2pPr marL="742950" indent="-285750">
              <a:spcBef>
                <a:spcPct val="20000"/>
              </a:spcBef>
              <a:buChar char="–"/>
              <a:tabLst>
                <a:tab pos="457200" algn="l"/>
              </a:tabLst>
              <a:defRPr sz="2800">
                <a:solidFill>
                  <a:schemeClr val="tx1"/>
                </a:solidFill>
                <a:latin typeface="Arial" panose="020B0604020202020204" pitchFamily="34" charset="0"/>
              </a:defRPr>
            </a:lvl2pPr>
            <a:lvl3pPr marL="1143000" indent="-228600">
              <a:spcBef>
                <a:spcPct val="20000"/>
              </a:spcBef>
              <a:buChar char="•"/>
              <a:tabLst>
                <a:tab pos="457200" algn="l"/>
              </a:tabLst>
              <a:defRPr sz="2400">
                <a:solidFill>
                  <a:schemeClr val="tx1"/>
                </a:solidFill>
                <a:latin typeface="Arial" panose="020B0604020202020204" pitchFamily="34" charset="0"/>
              </a:defRPr>
            </a:lvl3pPr>
            <a:lvl4pPr marL="1600200" indent="-228600">
              <a:spcBef>
                <a:spcPct val="20000"/>
              </a:spcBef>
              <a:buChar char="–"/>
              <a:tabLst>
                <a:tab pos="457200" algn="l"/>
              </a:tabLst>
              <a:defRPr sz="2000">
                <a:solidFill>
                  <a:schemeClr val="tx1"/>
                </a:solidFill>
                <a:latin typeface="Arial" panose="020B0604020202020204" pitchFamily="34" charset="0"/>
              </a:defRPr>
            </a:lvl4pPr>
            <a:lvl5pPr marL="2057400" indent="-228600">
              <a:spcBef>
                <a:spcPct val="20000"/>
              </a:spcBef>
              <a:buChar char="»"/>
              <a:tabLst>
                <a:tab pos="4572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defRPr>
            </a:lvl9pPr>
          </a:lstStyle>
          <a:p>
            <a:pPr>
              <a:spcBef>
                <a:spcPct val="0"/>
              </a:spcBef>
              <a:spcAft>
                <a:spcPts val="1200"/>
              </a:spcAft>
            </a:pPr>
            <a:r>
              <a:rPr lang="sv-SE" altLang="ko-KR" sz="1600">
                <a:solidFill>
                  <a:srgbClr val="000000"/>
                </a:solidFill>
                <a:latin typeface="Verdana" panose="020B0604030504040204" pitchFamily="34" charset="0"/>
                <a:ea typeface="Batang" panose="02030600000101010101" pitchFamily="18" charset="-127"/>
              </a:rPr>
              <a:t>IHPB (Indeks Harga Perdagangan Besar) mengukur inflasi berdasarkan harga-harga barang pada tingkat produsen, metode perhitungannya sama dengan IHK hanya berbeda jumlah &amp; jenis barang dalam keranjang. </a:t>
            </a:r>
          </a:p>
          <a:p>
            <a:pPr>
              <a:spcBef>
                <a:spcPct val="0"/>
              </a:spcBef>
              <a:spcAft>
                <a:spcPts val="1200"/>
              </a:spcAft>
            </a:pPr>
            <a:r>
              <a:rPr lang="sv-SE" altLang="ko-KR" sz="1600">
                <a:solidFill>
                  <a:srgbClr val="000000"/>
                </a:solidFill>
                <a:latin typeface="Verdana" panose="020B0604030504040204" pitchFamily="34" charset="0"/>
                <a:ea typeface="Batang" panose="02030600000101010101" pitchFamily="18" charset="-127"/>
              </a:rPr>
              <a:t>Barang yang termasuk kategori barang ini merupakan barang mentah dan barang setengah jadi. </a:t>
            </a:r>
            <a:endParaRPr lang="en-US" altLang="ko-KR" sz="1400">
              <a:ea typeface="Gulim" panose="020B0600000101010101" pitchFamily="34" charset="-127"/>
            </a:endParaRP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15926A2F-68D3-47D6-8668-FDB4492FB12D}"/>
                  </a:ext>
                </a:extLst>
              </p14:cNvPr>
              <p14:cNvContentPartPr/>
              <p14:nvPr/>
            </p14:nvContentPartPr>
            <p14:xfrm>
              <a:off x="2009570" y="1901636"/>
              <a:ext cx="1623600" cy="1684440"/>
            </p14:xfrm>
          </p:contentPart>
        </mc:Choice>
        <mc:Fallback>
          <p:pic>
            <p:nvPicPr>
              <p:cNvPr id="2" name="Ink 1">
                <a:extLst>
                  <a:ext uri="{FF2B5EF4-FFF2-40B4-BE49-F238E27FC236}">
                    <a16:creationId xmlns:a16="http://schemas.microsoft.com/office/drawing/2014/main" id="{15926A2F-68D3-47D6-8668-FDB4492FB12D}"/>
                  </a:ext>
                </a:extLst>
              </p:cNvPr>
              <p:cNvPicPr/>
              <p:nvPr/>
            </p:nvPicPr>
            <p:blipFill>
              <a:blip r:embed="rId4"/>
              <a:stretch>
                <a:fillRect/>
              </a:stretch>
            </p:blipFill>
            <p:spPr>
              <a:xfrm>
                <a:off x="2000570" y="1892636"/>
                <a:ext cx="1641240" cy="170208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8" name="Ink 7">
                <a:extLst>
                  <a:ext uri="{FF2B5EF4-FFF2-40B4-BE49-F238E27FC236}">
                    <a16:creationId xmlns:a16="http://schemas.microsoft.com/office/drawing/2014/main" id="{D50D3EC9-28D6-4891-9B30-7D661EAFABC4}"/>
                  </a:ext>
                </a:extLst>
              </p14:cNvPr>
              <p14:cNvContentPartPr/>
              <p14:nvPr/>
            </p14:nvContentPartPr>
            <p14:xfrm>
              <a:off x="5180810" y="1725236"/>
              <a:ext cx="160920" cy="130680"/>
            </p14:xfrm>
          </p:contentPart>
        </mc:Choice>
        <mc:Fallback>
          <p:pic>
            <p:nvPicPr>
              <p:cNvPr id="8" name="Ink 7">
                <a:extLst>
                  <a:ext uri="{FF2B5EF4-FFF2-40B4-BE49-F238E27FC236}">
                    <a16:creationId xmlns:a16="http://schemas.microsoft.com/office/drawing/2014/main" id="{D50D3EC9-28D6-4891-9B30-7D661EAFABC4}"/>
                  </a:ext>
                </a:extLst>
              </p:cNvPr>
              <p:cNvPicPr/>
              <p:nvPr/>
            </p:nvPicPr>
            <p:blipFill>
              <a:blip r:embed="rId6"/>
              <a:stretch>
                <a:fillRect/>
              </a:stretch>
            </p:blipFill>
            <p:spPr>
              <a:xfrm>
                <a:off x="5171810" y="1716236"/>
                <a:ext cx="178560" cy="148320"/>
              </a:xfrm>
              <a:prstGeom prst="rect">
                <a:avLst/>
              </a:prstGeom>
            </p:spPr>
          </p:pic>
        </mc:Fallback>
      </mc:AlternateContent>
      <p:grpSp>
        <p:nvGrpSpPr>
          <p:cNvPr id="19510" name="Group 11">
            <a:extLst>
              <a:ext uri="{FF2B5EF4-FFF2-40B4-BE49-F238E27FC236}">
                <a16:creationId xmlns:a16="http://schemas.microsoft.com/office/drawing/2014/main" id="{CAC1BDF6-1378-2529-8438-97354F163A92}"/>
              </a:ext>
            </a:extLst>
          </p:cNvPr>
          <p:cNvGrpSpPr>
            <a:grpSpLocks/>
          </p:cNvGrpSpPr>
          <p:nvPr/>
        </p:nvGrpSpPr>
        <p:grpSpPr bwMode="auto">
          <a:xfrm>
            <a:off x="4295775" y="1325563"/>
            <a:ext cx="6446838" cy="3262312"/>
            <a:chOff x="2771570" y="1326356"/>
            <a:chExt cx="6447600" cy="3261240"/>
          </a:xfrm>
        </p:grpSpPr>
        <mc:AlternateContent xmlns:mc="http://schemas.openxmlformats.org/markup-compatibility/2006">
          <mc:Choice xmlns:p14="http://schemas.microsoft.com/office/powerpoint/2010/main" Requires="p14">
            <p:contentPart p14:bwMode="auto" r:id="rId7">
              <p14:nvContentPartPr>
                <p14:cNvPr id="9" name="Ink 8">
                  <a:extLst>
                    <a:ext uri="{FF2B5EF4-FFF2-40B4-BE49-F238E27FC236}">
                      <a16:creationId xmlns:a16="http://schemas.microsoft.com/office/drawing/2014/main" id="{3B16686E-0AB8-4A56-960A-6D1A0BD47E2E}"/>
                    </a:ext>
                  </a:extLst>
                </p14:cNvPr>
                <p14:cNvContentPartPr/>
                <p14:nvPr/>
              </p14:nvContentPartPr>
              <p14:xfrm>
                <a:off x="4865690" y="1326356"/>
                <a:ext cx="4353480" cy="3261240"/>
              </p14:xfrm>
            </p:contentPart>
          </mc:Choice>
          <mc:Fallback>
            <p:pic>
              <p:nvPicPr>
                <p:cNvPr id="9" name="Ink 8">
                  <a:extLst>
                    <a:ext uri="{FF2B5EF4-FFF2-40B4-BE49-F238E27FC236}">
                      <a16:creationId xmlns:a16="http://schemas.microsoft.com/office/drawing/2014/main" id="{3B16686E-0AB8-4A56-960A-6D1A0BD47E2E}"/>
                    </a:ext>
                  </a:extLst>
                </p:cNvPr>
                <p:cNvPicPr/>
                <p:nvPr/>
              </p:nvPicPr>
              <p:blipFill>
                <a:blip r:embed="rId8"/>
                <a:stretch>
                  <a:fillRect/>
                </a:stretch>
              </p:blipFill>
              <p:spPr>
                <a:xfrm>
                  <a:off x="4856690" y="1317356"/>
                  <a:ext cx="4371120" cy="327888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3" name="Ink 2">
                  <a:extLst>
                    <a:ext uri="{FF2B5EF4-FFF2-40B4-BE49-F238E27FC236}">
                      <a16:creationId xmlns:a16="http://schemas.microsoft.com/office/drawing/2014/main" id="{DBE005BA-A026-4E24-B585-E5AA61693350}"/>
                    </a:ext>
                  </a:extLst>
                </p14:cNvPr>
                <p14:cNvContentPartPr/>
                <p14:nvPr/>
              </p14:nvContentPartPr>
              <p14:xfrm>
                <a:off x="2771570" y="2152556"/>
                <a:ext cx="134640" cy="1162440"/>
              </p14:xfrm>
            </p:contentPart>
          </mc:Choice>
          <mc:Fallback>
            <p:pic>
              <p:nvPicPr>
                <p:cNvPr id="3" name="Ink 2">
                  <a:extLst>
                    <a:ext uri="{FF2B5EF4-FFF2-40B4-BE49-F238E27FC236}">
                      <a16:creationId xmlns:a16="http://schemas.microsoft.com/office/drawing/2014/main" id="{DBE005BA-A026-4E24-B585-E5AA61693350}"/>
                    </a:ext>
                  </a:extLst>
                </p:cNvPr>
                <p:cNvPicPr/>
                <p:nvPr/>
              </p:nvPicPr>
              <p:blipFill>
                <a:blip r:embed="rId10"/>
                <a:stretch>
                  <a:fillRect/>
                </a:stretch>
              </p:blipFill>
              <p:spPr>
                <a:xfrm>
                  <a:off x="2762570" y="2143556"/>
                  <a:ext cx="152280" cy="118008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6" name="Ink 5">
                  <a:extLst>
                    <a:ext uri="{FF2B5EF4-FFF2-40B4-BE49-F238E27FC236}">
                      <a16:creationId xmlns:a16="http://schemas.microsoft.com/office/drawing/2014/main" id="{E552F6D7-ACCD-4142-B3D9-CC962C804560}"/>
                    </a:ext>
                  </a:extLst>
                </p14:cNvPr>
                <p14:cNvContentPartPr/>
                <p14:nvPr/>
              </p14:nvContentPartPr>
              <p14:xfrm>
                <a:off x="2772290" y="3159116"/>
                <a:ext cx="126720" cy="70920"/>
              </p14:xfrm>
            </p:contentPart>
          </mc:Choice>
          <mc:Fallback>
            <p:pic>
              <p:nvPicPr>
                <p:cNvPr id="6" name="Ink 5">
                  <a:extLst>
                    <a:ext uri="{FF2B5EF4-FFF2-40B4-BE49-F238E27FC236}">
                      <a16:creationId xmlns:a16="http://schemas.microsoft.com/office/drawing/2014/main" id="{E552F6D7-ACCD-4142-B3D9-CC962C804560}"/>
                    </a:ext>
                  </a:extLst>
                </p:cNvPr>
                <p:cNvPicPr/>
                <p:nvPr/>
              </p:nvPicPr>
              <p:blipFill>
                <a:blip r:embed="rId12"/>
                <a:stretch>
                  <a:fillRect/>
                </a:stretch>
              </p:blipFill>
              <p:spPr>
                <a:xfrm>
                  <a:off x="2763290" y="3150116"/>
                  <a:ext cx="144360" cy="8856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13">
            <p14:nvContentPartPr>
              <p14:cNvPr id="10" name="Ink 9">
                <a:extLst>
                  <a:ext uri="{FF2B5EF4-FFF2-40B4-BE49-F238E27FC236}">
                    <a16:creationId xmlns:a16="http://schemas.microsoft.com/office/drawing/2014/main" id="{301F7476-F679-4D8A-9856-35765C4AA00D}"/>
                  </a:ext>
                </a:extLst>
              </p14:cNvPr>
              <p14:cNvContentPartPr/>
              <p14:nvPr/>
            </p14:nvContentPartPr>
            <p14:xfrm>
              <a:off x="4768250" y="1842236"/>
              <a:ext cx="1710720" cy="1521720"/>
            </p14:xfrm>
          </p:contentPart>
        </mc:Choice>
        <mc:Fallback>
          <p:pic>
            <p:nvPicPr>
              <p:cNvPr id="10" name="Ink 9">
                <a:extLst>
                  <a:ext uri="{FF2B5EF4-FFF2-40B4-BE49-F238E27FC236}">
                    <a16:creationId xmlns:a16="http://schemas.microsoft.com/office/drawing/2014/main" id="{301F7476-F679-4D8A-9856-35765C4AA00D}"/>
                  </a:ext>
                </a:extLst>
              </p:cNvPr>
              <p:cNvPicPr/>
              <p:nvPr/>
            </p:nvPicPr>
            <p:blipFill>
              <a:blip r:embed="rId14"/>
              <a:stretch>
                <a:fillRect/>
              </a:stretch>
            </p:blipFill>
            <p:spPr>
              <a:xfrm>
                <a:off x="4759250" y="1833236"/>
                <a:ext cx="1728360" cy="153936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13" name="Ink 12">
                <a:extLst>
                  <a:ext uri="{FF2B5EF4-FFF2-40B4-BE49-F238E27FC236}">
                    <a16:creationId xmlns:a16="http://schemas.microsoft.com/office/drawing/2014/main" id="{429FD8F2-38E5-4DB3-845B-2C4757CA0FF6}"/>
                  </a:ext>
                </a:extLst>
              </p14:cNvPr>
              <p14:cNvContentPartPr/>
              <p14:nvPr/>
            </p14:nvContentPartPr>
            <p14:xfrm>
              <a:off x="8924810" y="3210956"/>
              <a:ext cx="1241640" cy="727920"/>
            </p14:xfrm>
          </p:contentPart>
        </mc:Choice>
        <mc:Fallback>
          <p:pic>
            <p:nvPicPr>
              <p:cNvPr id="13" name="Ink 12">
                <a:extLst>
                  <a:ext uri="{FF2B5EF4-FFF2-40B4-BE49-F238E27FC236}">
                    <a16:creationId xmlns:a16="http://schemas.microsoft.com/office/drawing/2014/main" id="{429FD8F2-38E5-4DB3-845B-2C4757CA0FF6}"/>
                  </a:ext>
                </a:extLst>
              </p:cNvPr>
              <p:cNvPicPr/>
              <p:nvPr/>
            </p:nvPicPr>
            <p:blipFill>
              <a:blip r:embed="rId16"/>
              <a:stretch>
                <a:fillRect/>
              </a:stretch>
            </p:blipFill>
            <p:spPr>
              <a:xfrm>
                <a:off x="8915810" y="3201952"/>
                <a:ext cx="1259280" cy="745569"/>
              </a:xfrm>
              <a:prstGeom prst="rect">
                <a:avLst/>
              </a:prstGeom>
            </p:spPr>
          </p:pic>
        </mc:Fallback>
      </mc:AlternateContent>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A971971A-F013-408A-81D6-DC0A25D38905}"/>
              </a:ext>
            </a:extLst>
          </p:cNvPr>
          <p:cNvSpPr>
            <a:spLocks noGrp="1" noChangeArrowheads="1"/>
          </p:cNvSpPr>
          <p:nvPr>
            <p:ph type="title"/>
          </p:nvPr>
        </p:nvSpPr>
        <p:spPr>
          <a:xfrm>
            <a:off x="2152650" y="1131889"/>
            <a:ext cx="7886700" cy="473075"/>
          </a:xfrm>
        </p:spPr>
        <p:txBody>
          <a:bodyPr>
            <a:normAutofit fontScale="90000"/>
          </a:bodyPr>
          <a:lstStyle/>
          <a:p>
            <a:pPr algn="ctr">
              <a:defRPr/>
            </a:pPr>
            <a:r>
              <a:rPr lang="id-ID" sz="3200" dirty="0"/>
              <a:t>Perhitungan inflasi</a:t>
            </a:r>
            <a:endParaRPr lang="en-US" sz="1800" dirty="0"/>
          </a:p>
        </p:txBody>
      </p:sp>
      <p:sp>
        <p:nvSpPr>
          <p:cNvPr id="20483" name="AutoShape 3">
            <a:extLst>
              <a:ext uri="{FF2B5EF4-FFF2-40B4-BE49-F238E27FC236}">
                <a16:creationId xmlns:a16="http://schemas.microsoft.com/office/drawing/2014/main" id="{B87017FD-BAD5-CBFC-8536-933166058432}"/>
              </a:ext>
            </a:extLst>
          </p:cNvPr>
          <p:cNvSpPr>
            <a:spLocks noChangeArrowheads="1"/>
          </p:cNvSpPr>
          <p:nvPr/>
        </p:nvSpPr>
        <p:spPr bwMode="auto">
          <a:xfrm>
            <a:off x="7288214" y="3313114"/>
            <a:ext cx="2928937" cy="2187575"/>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E3F1FF"/>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id-ID" altLang="id-ID" sz="1800"/>
          </a:p>
        </p:txBody>
      </p:sp>
      <p:sp>
        <p:nvSpPr>
          <p:cNvPr id="20484" name="AutoShape 5">
            <a:extLst>
              <a:ext uri="{FF2B5EF4-FFF2-40B4-BE49-F238E27FC236}">
                <a16:creationId xmlns:a16="http://schemas.microsoft.com/office/drawing/2014/main" id="{FDA64782-714D-1430-F8BD-ECA18A9BBB01}"/>
              </a:ext>
            </a:extLst>
          </p:cNvPr>
          <p:cNvSpPr>
            <a:spLocks noChangeArrowheads="1"/>
          </p:cNvSpPr>
          <p:nvPr/>
        </p:nvSpPr>
        <p:spPr bwMode="auto">
          <a:xfrm>
            <a:off x="1939925" y="3371850"/>
            <a:ext cx="3181350" cy="2247900"/>
          </a:xfrm>
          <a:prstGeom prst="roundRect">
            <a:avLst>
              <a:gd name="adj" fmla="val 16667"/>
            </a:avLst>
          </a:prstGeom>
          <a:noFill/>
          <a:ln w="38100">
            <a:solidFill>
              <a:schemeClr val="tx1"/>
            </a:solidFill>
            <a:round/>
            <a:headEnd/>
            <a:tailEnd/>
          </a:ln>
          <a:effectLst/>
          <a:extLst>
            <a:ext uri="{909E8E84-426E-40DD-AFC4-6F175D3DCCD1}">
              <a14:hiddenFill xmlns:a14="http://schemas.microsoft.com/office/drawing/2010/main">
                <a:gradFill rotWithShape="1">
                  <a:gsLst>
                    <a:gs pos="0">
                      <a:srgbClr val="99CCFF"/>
                    </a:gs>
                    <a:gs pos="100000">
                      <a:srgbClr val="E3F1FF"/>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id-ID" altLang="id-ID" sz="1800"/>
          </a:p>
        </p:txBody>
      </p:sp>
      <p:sp>
        <p:nvSpPr>
          <p:cNvPr id="20485" name="Text Box 6">
            <a:extLst>
              <a:ext uri="{FF2B5EF4-FFF2-40B4-BE49-F238E27FC236}">
                <a16:creationId xmlns:a16="http://schemas.microsoft.com/office/drawing/2014/main" id="{E8CB1CA7-0C81-2A63-2DF2-9FC2887B8963}"/>
              </a:ext>
            </a:extLst>
          </p:cNvPr>
          <p:cNvSpPr txBox="1">
            <a:spLocks noChangeArrowheads="1"/>
          </p:cNvSpPr>
          <p:nvPr/>
        </p:nvSpPr>
        <p:spPr bwMode="auto">
          <a:xfrm>
            <a:off x="2055814" y="3709988"/>
            <a:ext cx="2871787" cy="2309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id-ID" altLang="id-ID" sz="1800" b="1"/>
              <a:t>Pada akhir Tahun 2017 indeks harga konsumen adalah 231 dan akhir Tahun 2018 indeks harga tersebut 240. Berapakah tingkat inflasi pada tahun 2018.</a:t>
            </a:r>
            <a:endParaRPr lang="en-US" altLang="id-ID" sz="1800" b="1"/>
          </a:p>
          <a:p>
            <a:pPr algn="just">
              <a:spcBef>
                <a:spcPct val="0"/>
              </a:spcBef>
              <a:buFontTx/>
              <a:buNone/>
            </a:pPr>
            <a:r>
              <a:rPr lang="id-ID" altLang="id-ID" sz="1800" b="1"/>
              <a:t> </a:t>
            </a:r>
            <a:endParaRPr lang="en-US" altLang="id-ID" sz="1800" b="1"/>
          </a:p>
        </p:txBody>
      </p:sp>
      <p:sp>
        <p:nvSpPr>
          <p:cNvPr id="67591" name="Freeform 7">
            <a:extLst>
              <a:ext uri="{FF2B5EF4-FFF2-40B4-BE49-F238E27FC236}">
                <a16:creationId xmlns:a16="http://schemas.microsoft.com/office/drawing/2014/main" id="{4541B4E1-15D0-4976-8E83-E673904D366F}"/>
              </a:ext>
            </a:extLst>
          </p:cNvPr>
          <p:cNvSpPr>
            <a:spLocks/>
          </p:cNvSpPr>
          <p:nvPr/>
        </p:nvSpPr>
        <p:spPr bwMode="gray">
          <a:xfrm>
            <a:off x="5121275" y="3114676"/>
            <a:ext cx="903288" cy="1038225"/>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a:noFill/>
          </a:ln>
        </p:spPr>
        <p:txBody>
          <a:bodyPr/>
          <a:lstStyle/>
          <a:p>
            <a:pPr>
              <a:defRPr/>
            </a:pPr>
            <a:endParaRPr lang="en-US"/>
          </a:p>
        </p:txBody>
      </p:sp>
      <p:sp>
        <p:nvSpPr>
          <p:cNvPr id="20487" name="AutoShape 8">
            <a:extLst>
              <a:ext uri="{FF2B5EF4-FFF2-40B4-BE49-F238E27FC236}">
                <a16:creationId xmlns:a16="http://schemas.microsoft.com/office/drawing/2014/main" id="{186141A3-2EBE-E9CE-1659-45771D211A19}"/>
              </a:ext>
            </a:extLst>
          </p:cNvPr>
          <p:cNvSpPr>
            <a:spLocks noChangeAspect="1" noChangeArrowheads="1" noTextEdit="1"/>
          </p:cNvSpPr>
          <p:nvPr/>
        </p:nvSpPr>
        <p:spPr bwMode="gray">
          <a:xfrm flipH="1">
            <a:off x="6392864" y="3297238"/>
            <a:ext cx="909637"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67593" name="Freeform 9">
            <a:extLst>
              <a:ext uri="{FF2B5EF4-FFF2-40B4-BE49-F238E27FC236}">
                <a16:creationId xmlns:a16="http://schemas.microsoft.com/office/drawing/2014/main" id="{B7CEF499-0955-4504-8A11-124AC0E179A1}"/>
              </a:ext>
            </a:extLst>
          </p:cNvPr>
          <p:cNvSpPr>
            <a:spLocks/>
          </p:cNvSpPr>
          <p:nvPr/>
        </p:nvSpPr>
        <p:spPr bwMode="gray">
          <a:xfrm flipH="1">
            <a:off x="6399214" y="3298826"/>
            <a:ext cx="903287" cy="931863"/>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a:noFill/>
          </a:ln>
        </p:spPr>
        <p:txBody>
          <a:bodyPr/>
          <a:lstStyle/>
          <a:p>
            <a:pPr>
              <a:defRPr/>
            </a:pPr>
            <a:endParaRPr lang="en-US"/>
          </a:p>
        </p:txBody>
      </p:sp>
      <p:grpSp>
        <p:nvGrpSpPr>
          <p:cNvPr id="20489" name="Group 10">
            <a:extLst>
              <a:ext uri="{FF2B5EF4-FFF2-40B4-BE49-F238E27FC236}">
                <a16:creationId xmlns:a16="http://schemas.microsoft.com/office/drawing/2014/main" id="{6DEC6DE8-AE72-E2A8-F1B2-EC8D3CFBD938}"/>
              </a:ext>
            </a:extLst>
          </p:cNvPr>
          <p:cNvGrpSpPr>
            <a:grpSpLocks/>
          </p:cNvGrpSpPr>
          <p:nvPr/>
        </p:nvGrpSpPr>
        <p:grpSpPr bwMode="auto">
          <a:xfrm>
            <a:off x="4592639" y="1751013"/>
            <a:ext cx="2998787" cy="1484312"/>
            <a:chOff x="1997" y="1314"/>
            <a:chExt cx="1889" cy="1009"/>
          </a:xfrm>
        </p:grpSpPr>
        <p:grpSp>
          <p:nvGrpSpPr>
            <p:cNvPr id="20497" name="Group 11">
              <a:extLst>
                <a:ext uri="{FF2B5EF4-FFF2-40B4-BE49-F238E27FC236}">
                  <a16:creationId xmlns:a16="http://schemas.microsoft.com/office/drawing/2014/main" id="{F6FB3170-09E1-1F23-7CDD-3B8DE171B478}"/>
                </a:ext>
              </a:extLst>
            </p:cNvPr>
            <p:cNvGrpSpPr>
              <a:grpSpLocks/>
            </p:cNvGrpSpPr>
            <p:nvPr/>
          </p:nvGrpSpPr>
          <p:grpSpPr bwMode="auto">
            <a:xfrm>
              <a:off x="1997" y="1404"/>
              <a:ext cx="1889" cy="919"/>
              <a:chOff x="1973" y="1027"/>
              <a:chExt cx="1926" cy="937"/>
            </a:xfrm>
          </p:grpSpPr>
          <p:sp>
            <p:nvSpPr>
              <p:cNvPr id="67596" name="Oval 12">
                <a:extLst>
                  <a:ext uri="{FF2B5EF4-FFF2-40B4-BE49-F238E27FC236}">
                    <a16:creationId xmlns:a16="http://schemas.microsoft.com/office/drawing/2014/main" id="{E7B680C7-E3F0-4E3E-8E0F-DAE29E1908C6}"/>
                  </a:ext>
                </a:extLst>
              </p:cNvPr>
              <p:cNvSpPr>
                <a:spLocks noChangeArrowheads="1"/>
              </p:cNvSpPr>
              <p:nvPr/>
            </p:nvSpPr>
            <p:spPr bwMode="gray">
              <a:xfrm>
                <a:off x="1994" y="1054"/>
                <a:ext cx="1905" cy="910"/>
              </a:xfrm>
              <a:prstGeom prst="ellipse">
                <a:avLst/>
              </a:prstGeom>
              <a:gradFill rotWithShape="1">
                <a:gsLst>
                  <a:gs pos="0">
                    <a:schemeClr val="hlink"/>
                  </a:gs>
                  <a:gs pos="100000">
                    <a:schemeClr val="hlink">
                      <a:gamma/>
                      <a:shade val="48627"/>
                      <a:invGamma/>
                    </a:schemeClr>
                  </a:gs>
                </a:gsLst>
                <a:lin ang="2700000" scaled="1"/>
              </a:gradFill>
              <a:ln>
                <a:noFill/>
              </a:ln>
              <a:effectLst/>
            </p:spPr>
            <p:txBody>
              <a:bodyPr wrap="none" anchor="ctr"/>
              <a:lstStyle/>
              <a:p>
                <a:pPr>
                  <a:defRPr/>
                </a:pPr>
                <a:endParaRPr lang="en-US"/>
              </a:p>
            </p:txBody>
          </p:sp>
          <p:sp>
            <p:nvSpPr>
              <p:cNvPr id="67597" name="Oval 13">
                <a:extLst>
                  <a:ext uri="{FF2B5EF4-FFF2-40B4-BE49-F238E27FC236}">
                    <a16:creationId xmlns:a16="http://schemas.microsoft.com/office/drawing/2014/main" id="{C88ACB19-296E-400D-893C-A550F1890FD8}"/>
                  </a:ext>
                </a:extLst>
              </p:cNvPr>
              <p:cNvSpPr>
                <a:spLocks noChangeArrowheads="1"/>
              </p:cNvSpPr>
              <p:nvPr/>
            </p:nvSpPr>
            <p:spPr bwMode="gray">
              <a:xfrm>
                <a:off x="1973" y="1027"/>
                <a:ext cx="1905" cy="910"/>
              </a:xfrm>
              <a:prstGeom prst="ellipse">
                <a:avLst/>
              </a:prstGeom>
              <a:gradFill rotWithShape="1">
                <a:gsLst>
                  <a:gs pos="0">
                    <a:schemeClr val="hlink">
                      <a:gamma/>
                      <a:tint val="44314"/>
                      <a:invGamma/>
                    </a:schemeClr>
                  </a:gs>
                  <a:gs pos="100000">
                    <a:schemeClr val="hlink"/>
                  </a:gs>
                </a:gsLst>
                <a:lin ang="2700000" scaled="1"/>
              </a:gradFill>
              <a:ln>
                <a:noFill/>
              </a:ln>
              <a:effectLst/>
            </p:spPr>
            <p:txBody>
              <a:bodyPr wrap="none" anchor="ctr"/>
              <a:lstStyle/>
              <a:p>
                <a:pPr>
                  <a:defRPr/>
                </a:pPr>
                <a:endParaRPr lang="en-US"/>
              </a:p>
            </p:txBody>
          </p:sp>
        </p:grpSp>
        <p:sp>
          <p:nvSpPr>
            <p:cNvPr id="67598" name="Oval 14">
              <a:extLst>
                <a:ext uri="{FF2B5EF4-FFF2-40B4-BE49-F238E27FC236}">
                  <a16:creationId xmlns:a16="http://schemas.microsoft.com/office/drawing/2014/main" id="{26252F5D-D494-4F90-A183-126B493BAD11}"/>
                </a:ext>
              </a:extLst>
            </p:cNvPr>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a:noFill/>
            </a:ln>
            <a:effectLst/>
          </p:spPr>
          <p:txBody>
            <a:bodyPr vert="eaVert" wrap="none" anchor="ctr"/>
            <a:lstStyle/>
            <a:p>
              <a:pPr>
                <a:defRPr/>
              </a:pPr>
              <a:endParaRPr lang="en-US"/>
            </a:p>
          </p:txBody>
        </p:sp>
        <p:sp>
          <p:nvSpPr>
            <p:cNvPr id="67599" name="Oval 15">
              <a:extLst>
                <a:ext uri="{FF2B5EF4-FFF2-40B4-BE49-F238E27FC236}">
                  <a16:creationId xmlns:a16="http://schemas.microsoft.com/office/drawing/2014/main" id="{10722760-C0D6-4816-B18C-2D2A2291FE5B}"/>
                </a:ext>
              </a:extLst>
            </p:cNvPr>
            <p:cNvSpPr>
              <a:spLocks noChangeArrowheads="1"/>
            </p:cNvSpPr>
            <p:nvPr/>
          </p:nvSpPr>
          <p:spPr bwMode="gray">
            <a:xfrm>
              <a:off x="2108" y="1319"/>
              <a:ext cx="1650" cy="819"/>
            </a:xfrm>
            <a:prstGeom prst="ellipse">
              <a:avLst/>
            </a:prstGeom>
            <a:gradFill rotWithShape="1">
              <a:gsLst>
                <a:gs pos="0">
                  <a:schemeClr val="accent1">
                    <a:alpha val="0"/>
                  </a:schemeClr>
                </a:gs>
                <a:gs pos="100000">
                  <a:schemeClr val="accent1">
                    <a:gamma/>
                    <a:tint val="34902"/>
                    <a:invGamma/>
                  </a:schemeClr>
                </a:gs>
              </a:gsLst>
              <a:lin ang="2700000" scaled="1"/>
            </a:gradFill>
            <a:ln>
              <a:noFill/>
            </a:ln>
            <a:effectLst/>
          </p:spPr>
          <p:txBody>
            <a:bodyPr vert="eaVert" wrap="none" anchor="ctr"/>
            <a:lstStyle/>
            <a:p>
              <a:pPr>
                <a:defRPr/>
              </a:pPr>
              <a:endParaRPr lang="en-US"/>
            </a:p>
          </p:txBody>
        </p:sp>
        <p:sp>
          <p:nvSpPr>
            <p:cNvPr id="67600" name="Oval 16">
              <a:extLst>
                <a:ext uri="{FF2B5EF4-FFF2-40B4-BE49-F238E27FC236}">
                  <a16:creationId xmlns:a16="http://schemas.microsoft.com/office/drawing/2014/main" id="{2C1C3D43-6861-4D41-9DDC-ED7F8842E641}"/>
                </a:ext>
              </a:extLst>
            </p:cNvPr>
            <p:cNvSpPr>
              <a:spLocks noChangeArrowheads="1"/>
            </p:cNvSpPr>
            <p:nvPr/>
          </p:nvSpPr>
          <p:spPr bwMode="gray">
            <a:xfrm>
              <a:off x="2125" y="1327"/>
              <a:ext cx="1570" cy="772"/>
            </a:xfrm>
            <a:prstGeom prst="ellipse">
              <a:avLst/>
            </a:prstGeom>
            <a:gradFill rotWithShape="1">
              <a:gsLst>
                <a:gs pos="0">
                  <a:schemeClr val="accent1">
                    <a:gamma/>
                    <a:shade val="79216"/>
                    <a:invGamma/>
                  </a:schemeClr>
                </a:gs>
                <a:gs pos="100000">
                  <a:schemeClr val="accent1">
                    <a:alpha val="48000"/>
                  </a:schemeClr>
                </a:gs>
              </a:gsLst>
              <a:lin ang="2700000" scaled="1"/>
            </a:gradFill>
            <a:ln>
              <a:noFill/>
            </a:ln>
            <a:effectLst/>
          </p:spPr>
          <p:txBody>
            <a:bodyPr vert="eaVert" wrap="none" anchor="ctr"/>
            <a:lstStyle/>
            <a:p>
              <a:pPr>
                <a:defRPr/>
              </a:pPr>
              <a:endParaRPr lang="en-US"/>
            </a:p>
          </p:txBody>
        </p:sp>
        <p:sp>
          <p:nvSpPr>
            <p:cNvPr id="67601" name="Oval 17">
              <a:extLst>
                <a:ext uri="{FF2B5EF4-FFF2-40B4-BE49-F238E27FC236}">
                  <a16:creationId xmlns:a16="http://schemas.microsoft.com/office/drawing/2014/main" id="{8C78BC04-6EB9-487B-90D4-7492F1C83F68}"/>
                </a:ext>
              </a:extLst>
            </p:cNvPr>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a:noFill/>
            </a:ln>
            <a:effectLst/>
          </p:spPr>
          <p:txBody>
            <a:bodyPr vert="eaVert" wrap="none" anchor="ctr"/>
            <a:lstStyle/>
            <a:p>
              <a:pPr>
                <a:defRPr/>
              </a:pPr>
              <a:endParaRPr lang="en-US"/>
            </a:p>
          </p:txBody>
        </p:sp>
      </p:grpSp>
      <p:sp>
        <p:nvSpPr>
          <p:cNvPr id="20490" name="Text Box 18">
            <a:extLst>
              <a:ext uri="{FF2B5EF4-FFF2-40B4-BE49-F238E27FC236}">
                <a16:creationId xmlns:a16="http://schemas.microsoft.com/office/drawing/2014/main" id="{7AC59DC5-7BFC-B5E6-4CF0-45B507B4D30A}"/>
              </a:ext>
            </a:extLst>
          </p:cNvPr>
          <p:cNvSpPr txBox="1">
            <a:spLocks noChangeArrowheads="1"/>
          </p:cNvSpPr>
          <p:nvPr/>
        </p:nvSpPr>
        <p:spPr bwMode="auto">
          <a:xfrm>
            <a:off x="5448301" y="1860550"/>
            <a:ext cx="1154113"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id-ID" sz="2400" b="1">
              <a:solidFill>
                <a:srgbClr val="000000"/>
              </a:solidFill>
            </a:endParaRPr>
          </a:p>
          <a:p>
            <a:pPr algn="ctr">
              <a:spcBef>
                <a:spcPct val="0"/>
              </a:spcBef>
              <a:buFontTx/>
              <a:buNone/>
            </a:pPr>
            <a:r>
              <a:rPr lang="id-ID" altLang="id-ID" sz="2000" b="1">
                <a:solidFill>
                  <a:srgbClr val="000000"/>
                </a:solidFill>
              </a:rPr>
              <a:t>Contoh </a:t>
            </a:r>
            <a:endParaRPr lang="en-US" altLang="id-ID" sz="2000" b="1">
              <a:solidFill>
                <a:srgbClr val="000000"/>
              </a:solidFill>
            </a:endParaRPr>
          </a:p>
        </p:txBody>
      </p:sp>
      <p:sp>
        <p:nvSpPr>
          <p:cNvPr id="67603" name="Text Box 19">
            <a:extLst>
              <a:ext uri="{FF2B5EF4-FFF2-40B4-BE49-F238E27FC236}">
                <a16:creationId xmlns:a16="http://schemas.microsoft.com/office/drawing/2014/main" id="{99A96B9E-8D4F-4D15-8AF9-AAC4FBB54AE6}"/>
              </a:ext>
            </a:extLst>
          </p:cNvPr>
          <p:cNvSpPr txBox="1">
            <a:spLocks noRot="1" noChangeAspect="1" noMove="1" noResize="1" noEditPoints="1" noAdjustHandles="1" noChangeArrowheads="1" noChangeShapeType="1" noTextEdit="1"/>
          </p:cNvSpPr>
          <p:nvPr/>
        </p:nvSpPr>
        <p:spPr bwMode="auto">
          <a:xfrm>
            <a:off x="7591773" y="4393828"/>
            <a:ext cx="2212748" cy="978345"/>
          </a:xfrm>
          <a:prstGeom prst="rect">
            <a:avLst/>
          </a:prstGeom>
          <a:blipFill>
            <a:blip r:embed="rId2"/>
            <a:stretch>
              <a:fillRect/>
            </a:stretch>
          </a:blipFill>
          <a:ln>
            <a:noFill/>
          </a:ln>
          <a:effectLst/>
        </p:spPr>
        <p:txBody>
          <a:bodyPr/>
          <a:lstStyle/>
          <a:p>
            <a:pPr>
              <a:defRPr/>
            </a:pPr>
            <a:r>
              <a:rPr lang="id-ID">
                <a:noFill/>
              </a:rPr>
              <a:t> </a:t>
            </a:r>
          </a:p>
        </p:txBody>
      </p:sp>
      <p:sp>
        <p:nvSpPr>
          <p:cNvPr id="2" name="Rectangle 1">
            <a:extLst>
              <a:ext uri="{FF2B5EF4-FFF2-40B4-BE49-F238E27FC236}">
                <a16:creationId xmlns:a16="http://schemas.microsoft.com/office/drawing/2014/main" id="{AFAC9BE4-D29B-4C4E-8AAC-1DA294D3391C}"/>
              </a:ext>
            </a:extLst>
          </p:cNvPr>
          <p:cNvSpPr>
            <a:spLocks noRot="1" noChangeAspect="1" noMove="1" noResize="1" noEditPoints="1" noAdjustHandles="1" noChangeArrowheads="1" noChangeShapeType="1" noTextEdit="1"/>
          </p:cNvSpPr>
          <p:nvPr/>
        </p:nvSpPr>
        <p:spPr>
          <a:xfrm>
            <a:off x="7318444" y="3563100"/>
            <a:ext cx="2898294" cy="594778"/>
          </a:xfrm>
          <a:prstGeom prst="rect">
            <a:avLst/>
          </a:prstGeom>
          <a:blipFill>
            <a:blip r:embed="rId3"/>
            <a:stretch>
              <a:fillRect/>
            </a:stretch>
          </a:blipFill>
        </p:spPr>
        <p:txBody>
          <a:bodyPr/>
          <a:lstStyle/>
          <a:p>
            <a:pPr>
              <a:defRPr/>
            </a:pPr>
            <a:r>
              <a:rPr lang="id-ID">
                <a:noFill/>
              </a:rPr>
              <a:t> </a:t>
            </a:r>
          </a:p>
        </p:txBody>
      </p:sp>
      <mc:AlternateContent xmlns:mc="http://schemas.openxmlformats.org/markup-compatibility/2006">
        <mc:Choice xmlns:p14="http://schemas.microsoft.com/office/powerpoint/2010/main" Requires="p14">
          <p:contentPart p14:bwMode="auto" r:id="rId4">
            <p14:nvContentPartPr>
              <p14:cNvPr id="3" name="Ink 2">
                <a:extLst>
                  <a:ext uri="{FF2B5EF4-FFF2-40B4-BE49-F238E27FC236}">
                    <a16:creationId xmlns:a16="http://schemas.microsoft.com/office/drawing/2014/main" id="{4133DBFD-3FA5-461A-A19B-714CDD08D860}"/>
                  </a:ext>
                </a:extLst>
              </p14:cNvPr>
              <p14:cNvContentPartPr/>
              <p14:nvPr/>
            </p14:nvContentPartPr>
            <p14:xfrm>
              <a:off x="3293690" y="5264756"/>
              <a:ext cx="360" cy="360"/>
            </p14:xfrm>
          </p:contentPart>
        </mc:Choice>
        <mc:Fallback>
          <p:pic>
            <p:nvPicPr>
              <p:cNvPr id="3" name="Ink 2">
                <a:extLst>
                  <a:ext uri="{FF2B5EF4-FFF2-40B4-BE49-F238E27FC236}">
                    <a16:creationId xmlns:a16="http://schemas.microsoft.com/office/drawing/2014/main" id="{4133DBFD-3FA5-461A-A19B-714CDD08D860}"/>
                  </a:ext>
                </a:extLst>
              </p:cNvPr>
              <p:cNvPicPr/>
              <p:nvPr/>
            </p:nvPicPr>
            <p:blipFill>
              <a:blip r:embed="rId5"/>
              <a:stretch>
                <a:fillRect/>
              </a:stretch>
            </p:blipFill>
            <p:spPr>
              <a:xfrm>
                <a:off x="3284690" y="5255756"/>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Ink 3">
                <a:extLst>
                  <a:ext uri="{FF2B5EF4-FFF2-40B4-BE49-F238E27FC236}">
                    <a16:creationId xmlns:a16="http://schemas.microsoft.com/office/drawing/2014/main" id="{0A259CEC-E8D8-424F-9C32-5AC4FCC59748}"/>
                  </a:ext>
                </a:extLst>
              </p14:cNvPr>
              <p14:cNvContentPartPr/>
              <p14:nvPr/>
            </p14:nvContentPartPr>
            <p14:xfrm>
              <a:off x="3839090" y="5662556"/>
              <a:ext cx="360" cy="360"/>
            </p14:xfrm>
          </p:contentPart>
        </mc:Choice>
        <mc:Fallback>
          <p:pic>
            <p:nvPicPr>
              <p:cNvPr id="4" name="Ink 3">
                <a:extLst>
                  <a:ext uri="{FF2B5EF4-FFF2-40B4-BE49-F238E27FC236}">
                    <a16:creationId xmlns:a16="http://schemas.microsoft.com/office/drawing/2014/main" id="{0A259CEC-E8D8-424F-9C32-5AC4FCC59748}"/>
                  </a:ext>
                </a:extLst>
              </p:cNvPr>
              <p:cNvPicPr/>
              <p:nvPr/>
            </p:nvPicPr>
            <p:blipFill>
              <a:blip r:embed="rId5"/>
              <a:stretch>
                <a:fillRect/>
              </a:stretch>
            </p:blipFill>
            <p:spPr>
              <a:xfrm>
                <a:off x="3830090" y="5653556"/>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5" name="Ink 4">
                <a:extLst>
                  <a:ext uri="{FF2B5EF4-FFF2-40B4-BE49-F238E27FC236}">
                    <a16:creationId xmlns:a16="http://schemas.microsoft.com/office/drawing/2014/main" id="{0AD94A7D-F2D6-4244-8FE8-AE6147E562D4}"/>
                  </a:ext>
                </a:extLst>
              </p14:cNvPr>
              <p14:cNvContentPartPr/>
              <p14:nvPr/>
            </p14:nvContentPartPr>
            <p14:xfrm>
              <a:off x="5033930" y="5335676"/>
              <a:ext cx="360" cy="2880"/>
            </p14:xfrm>
          </p:contentPart>
        </mc:Choice>
        <mc:Fallback>
          <p:pic>
            <p:nvPicPr>
              <p:cNvPr id="5" name="Ink 4">
                <a:extLst>
                  <a:ext uri="{FF2B5EF4-FFF2-40B4-BE49-F238E27FC236}">
                    <a16:creationId xmlns:a16="http://schemas.microsoft.com/office/drawing/2014/main" id="{0AD94A7D-F2D6-4244-8FE8-AE6147E562D4}"/>
                  </a:ext>
                </a:extLst>
              </p:cNvPr>
              <p:cNvPicPr/>
              <p:nvPr/>
            </p:nvPicPr>
            <p:blipFill>
              <a:blip r:embed="rId5"/>
              <a:stretch>
                <a:fillRect/>
              </a:stretch>
            </p:blipFill>
            <p:spPr>
              <a:xfrm>
                <a:off x="5024930" y="5326676"/>
                <a:ext cx="18000" cy="205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6" name="Ink 5">
                <a:extLst>
                  <a:ext uri="{FF2B5EF4-FFF2-40B4-BE49-F238E27FC236}">
                    <a16:creationId xmlns:a16="http://schemas.microsoft.com/office/drawing/2014/main" id="{F1D5E967-D9A7-4124-B8EB-411096704A58}"/>
                  </a:ext>
                </a:extLst>
              </p14:cNvPr>
              <p14:cNvContentPartPr/>
              <p14:nvPr/>
            </p14:nvContentPartPr>
            <p14:xfrm>
              <a:off x="9104090" y="5205716"/>
              <a:ext cx="332280" cy="192960"/>
            </p14:xfrm>
          </p:contentPart>
        </mc:Choice>
        <mc:Fallback>
          <p:pic>
            <p:nvPicPr>
              <p:cNvPr id="6" name="Ink 5">
                <a:extLst>
                  <a:ext uri="{FF2B5EF4-FFF2-40B4-BE49-F238E27FC236}">
                    <a16:creationId xmlns:a16="http://schemas.microsoft.com/office/drawing/2014/main" id="{F1D5E967-D9A7-4124-B8EB-411096704A58}"/>
                  </a:ext>
                </a:extLst>
              </p:cNvPr>
              <p:cNvPicPr/>
              <p:nvPr/>
            </p:nvPicPr>
            <p:blipFill>
              <a:blip r:embed="rId9"/>
              <a:stretch>
                <a:fillRect/>
              </a:stretch>
            </p:blipFill>
            <p:spPr>
              <a:xfrm>
                <a:off x="9095100" y="5196716"/>
                <a:ext cx="349901" cy="210600"/>
              </a:xfrm>
              <a:prstGeom prst="rect">
                <a:avLst/>
              </a:prstGeom>
            </p:spPr>
          </p:pic>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8A679-D3E9-4C5F-882C-C15F4589B45B}"/>
              </a:ext>
            </a:extLst>
          </p:cNvPr>
          <p:cNvSpPr>
            <a:spLocks noGrp="1"/>
          </p:cNvSpPr>
          <p:nvPr>
            <p:ph type="title"/>
          </p:nvPr>
        </p:nvSpPr>
        <p:spPr>
          <a:xfrm>
            <a:off x="1905000" y="1600201"/>
            <a:ext cx="6858000" cy="746125"/>
          </a:xfrm>
        </p:spPr>
        <p:txBody>
          <a:bodyPr/>
          <a:lstStyle/>
          <a:p>
            <a:pPr>
              <a:defRPr/>
            </a:pPr>
            <a:r>
              <a:rPr lang="en-US" sz="2400" dirty="0">
                <a:effectLst>
                  <a:outerShdw blurRad="38100" dist="38100" dir="2700000" algn="tl">
                    <a:srgbClr val="000000">
                      <a:alpha val="43137"/>
                    </a:srgbClr>
                  </a:outerShdw>
                </a:effectLst>
              </a:rPr>
              <a:t>GEJOLAK PERMINTAAN DAN PENAWARAN</a:t>
            </a:r>
          </a:p>
        </p:txBody>
      </p:sp>
      <p:pic>
        <p:nvPicPr>
          <p:cNvPr id="4" name="Picture 13">
            <a:extLst>
              <a:ext uri="{FF2B5EF4-FFF2-40B4-BE49-F238E27FC236}">
                <a16:creationId xmlns:a16="http://schemas.microsoft.com/office/drawing/2014/main" id="{52D279B3-044B-42FB-8C67-DE51A702517C}"/>
              </a:ext>
            </a:extLst>
          </p:cNvPr>
          <p:cNvPicPr>
            <a:picLocks noChangeAspect="1" noChangeArrowheads="1"/>
          </p:cNvPicPr>
          <p:nvPr/>
        </p:nvPicPr>
        <p:blipFill>
          <a:blip r:embed="rId2"/>
          <a:srcRect/>
          <a:stretch>
            <a:fillRect/>
          </a:stretch>
        </p:blipFill>
        <p:spPr bwMode="auto">
          <a:xfrm>
            <a:off x="8839200" y="0"/>
            <a:ext cx="1828800" cy="1371600"/>
          </a:xfrm>
          <a:prstGeom prst="rect">
            <a:avLst/>
          </a:prstGeom>
          <a:ln>
            <a:noFill/>
          </a:ln>
          <a:effectLst>
            <a:softEdge rad="112500"/>
          </a:effectLst>
        </p:spPr>
      </p:pic>
      <p:grpSp>
        <p:nvGrpSpPr>
          <p:cNvPr id="21508" name="Group 102">
            <a:extLst>
              <a:ext uri="{FF2B5EF4-FFF2-40B4-BE49-F238E27FC236}">
                <a16:creationId xmlns:a16="http://schemas.microsoft.com/office/drawing/2014/main" id="{21AD6CBE-AF73-8FB8-4555-4545959C3049}"/>
              </a:ext>
            </a:extLst>
          </p:cNvPr>
          <p:cNvGrpSpPr>
            <a:grpSpLocks/>
          </p:cNvGrpSpPr>
          <p:nvPr/>
        </p:nvGrpSpPr>
        <p:grpSpPr bwMode="auto">
          <a:xfrm>
            <a:off x="4572000" y="1066800"/>
            <a:ext cx="5715000" cy="5410200"/>
            <a:chOff x="-540" y="1080"/>
            <a:chExt cx="6660" cy="6660"/>
          </a:xfrm>
        </p:grpSpPr>
        <p:sp>
          <p:nvSpPr>
            <p:cNvPr id="21579" name="Line 103">
              <a:extLst>
                <a:ext uri="{FF2B5EF4-FFF2-40B4-BE49-F238E27FC236}">
                  <a16:creationId xmlns:a16="http://schemas.microsoft.com/office/drawing/2014/main" id="{AA106DFF-BB5C-50EB-7693-A4037044F93B}"/>
                </a:ext>
              </a:extLst>
            </p:cNvPr>
            <p:cNvSpPr>
              <a:spLocks noChangeShapeType="1"/>
            </p:cNvSpPr>
            <p:nvPr/>
          </p:nvSpPr>
          <p:spPr bwMode="auto">
            <a:xfrm>
              <a:off x="3600" y="3600"/>
              <a:ext cx="0" cy="3600"/>
            </a:xfrm>
            <a:prstGeom prst="line">
              <a:avLst/>
            </a:prstGeom>
            <a:noFill/>
            <a:ln w="38100">
              <a:solidFill>
                <a:srgbClr val="FFC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1580" name="Arc 104">
              <a:extLst>
                <a:ext uri="{FF2B5EF4-FFF2-40B4-BE49-F238E27FC236}">
                  <a16:creationId xmlns:a16="http://schemas.microsoft.com/office/drawing/2014/main" id="{D35525E6-670C-180B-C954-6548B10BD493}"/>
                </a:ext>
              </a:extLst>
            </p:cNvPr>
            <p:cNvSpPr>
              <a:spLocks/>
            </p:cNvSpPr>
            <p:nvPr/>
          </p:nvSpPr>
          <p:spPr bwMode="auto">
            <a:xfrm rot="10800000">
              <a:off x="2520" y="1080"/>
              <a:ext cx="2982" cy="4860"/>
            </a:xfrm>
            <a:custGeom>
              <a:avLst/>
              <a:gdLst>
                <a:gd name="T0" fmla="*/ 0 w 18830"/>
                <a:gd name="T1" fmla="*/ 0 h 21600"/>
                <a:gd name="T2" fmla="*/ 0 w 18830"/>
                <a:gd name="T3" fmla="*/ 0 h 21600"/>
                <a:gd name="T4" fmla="*/ 0 w 18830"/>
                <a:gd name="T5" fmla="*/ 0 h 21600"/>
                <a:gd name="T6" fmla="*/ 0 60000 65536"/>
                <a:gd name="T7" fmla="*/ 0 60000 65536"/>
                <a:gd name="T8" fmla="*/ 0 60000 65536"/>
                <a:gd name="T9" fmla="*/ 0 w 18830"/>
                <a:gd name="T10" fmla="*/ 0 h 21600"/>
                <a:gd name="T11" fmla="*/ 18830 w 18830"/>
                <a:gd name="T12" fmla="*/ 21600 h 21600"/>
              </a:gdLst>
              <a:ahLst/>
              <a:cxnLst>
                <a:cxn ang="T6">
                  <a:pos x="T0" y="T1"/>
                </a:cxn>
                <a:cxn ang="T7">
                  <a:pos x="T2" y="T3"/>
                </a:cxn>
                <a:cxn ang="T8">
                  <a:pos x="T4" y="T5"/>
                </a:cxn>
              </a:cxnLst>
              <a:rect l="T9" t="T10" r="T11" b="T12"/>
              <a:pathLst>
                <a:path w="18830" h="21600" fill="none" extrusionOk="0">
                  <a:moveTo>
                    <a:pt x="0" y="29"/>
                  </a:moveTo>
                  <a:cubicBezTo>
                    <a:pt x="374" y="9"/>
                    <a:pt x="749" y="-1"/>
                    <a:pt x="1124" y="0"/>
                  </a:cubicBezTo>
                  <a:cubicBezTo>
                    <a:pt x="8178" y="0"/>
                    <a:pt x="14789" y="3445"/>
                    <a:pt x="18829" y="9228"/>
                  </a:cubicBezTo>
                </a:path>
                <a:path w="18830" h="21600" stroke="0" extrusionOk="0">
                  <a:moveTo>
                    <a:pt x="0" y="29"/>
                  </a:moveTo>
                  <a:cubicBezTo>
                    <a:pt x="374" y="9"/>
                    <a:pt x="749" y="-1"/>
                    <a:pt x="1124" y="0"/>
                  </a:cubicBezTo>
                  <a:cubicBezTo>
                    <a:pt x="8178" y="0"/>
                    <a:pt x="14789" y="3445"/>
                    <a:pt x="18829" y="9228"/>
                  </a:cubicBezTo>
                  <a:lnTo>
                    <a:pt x="1124" y="21600"/>
                  </a:lnTo>
                  <a:lnTo>
                    <a:pt x="0" y="29"/>
                  </a:lnTo>
                  <a:close/>
                </a:path>
              </a:pathLst>
            </a:custGeom>
            <a:noFill/>
            <a:ln w="381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21581" name="Arc 105">
              <a:extLst>
                <a:ext uri="{FF2B5EF4-FFF2-40B4-BE49-F238E27FC236}">
                  <a16:creationId xmlns:a16="http://schemas.microsoft.com/office/drawing/2014/main" id="{67C4F8F0-C4A3-3C9C-4A6A-D99D9A7A6615}"/>
                </a:ext>
              </a:extLst>
            </p:cNvPr>
            <p:cNvSpPr>
              <a:spLocks/>
            </p:cNvSpPr>
            <p:nvPr/>
          </p:nvSpPr>
          <p:spPr bwMode="auto">
            <a:xfrm rot="10800000">
              <a:off x="2220" y="1680"/>
              <a:ext cx="2982" cy="4860"/>
            </a:xfrm>
            <a:custGeom>
              <a:avLst/>
              <a:gdLst>
                <a:gd name="T0" fmla="*/ 0 w 18830"/>
                <a:gd name="T1" fmla="*/ 0 h 21600"/>
                <a:gd name="T2" fmla="*/ 0 w 18830"/>
                <a:gd name="T3" fmla="*/ 0 h 21600"/>
                <a:gd name="T4" fmla="*/ 0 w 18830"/>
                <a:gd name="T5" fmla="*/ 0 h 21600"/>
                <a:gd name="T6" fmla="*/ 0 60000 65536"/>
                <a:gd name="T7" fmla="*/ 0 60000 65536"/>
                <a:gd name="T8" fmla="*/ 0 60000 65536"/>
                <a:gd name="T9" fmla="*/ 0 w 18830"/>
                <a:gd name="T10" fmla="*/ 0 h 21600"/>
                <a:gd name="T11" fmla="*/ 18830 w 18830"/>
                <a:gd name="T12" fmla="*/ 21600 h 21600"/>
              </a:gdLst>
              <a:ahLst/>
              <a:cxnLst>
                <a:cxn ang="T6">
                  <a:pos x="T0" y="T1"/>
                </a:cxn>
                <a:cxn ang="T7">
                  <a:pos x="T2" y="T3"/>
                </a:cxn>
                <a:cxn ang="T8">
                  <a:pos x="T4" y="T5"/>
                </a:cxn>
              </a:cxnLst>
              <a:rect l="T9" t="T10" r="T11" b="T12"/>
              <a:pathLst>
                <a:path w="18830" h="21600" fill="none" extrusionOk="0">
                  <a:moveTo>
                    <a:pt x="0" y="29"/>
                  </a:moveTo>
                  <a:cubicBezTo>
                    <a:pt x="374" y="9"/>
                    <a:pt x="749" y="-1"/>
                    <a:pt x="1124" y="0"/>
                  </a:cubicBezTo>
                  <a:cubicBezTo>
                    <a:pt x="8178" y="0"/>
                    <a:pt x="14789" y="3445"/>
                    <a:pt x="18829" y="9228"/>
                  </a:cubicBezTo>
                </a:path>
                <a:path w="18830" h="21600" stroke="0" extrusionOk="0">
                  <a:moveTo>
                    <a:pt x="0" y="29"/>
                  </a:moveTo>
                  <a:cubicBezTo>
                    <a:pt x="374" y="9"/>
                    <a:pt x="749" y="-1"/>
                    <a:pt x="1124" y="0"/>
                  </a:cubicBezTo>
                  <a:cubicBezTo>
                    <a:pt x="8178" y="0"/>
                    <a:pt x="14789" y="3445"/>
                    <a:pt x="18829" y="9228"/>
                  </a:cubicBezTo>
                  <a:lnTo>
                    <a:pt x="1124" y="21600"/>
                  </a:lnTo>
                  <a:lnTo>
                    <a:pt x="0" y="29"/>
                  </a:lnTo>
                  <a:close/>
                </a:path>
              </a:pathLst>
            </a:custGeom>
            <a:noFill/>
            <a:ln w="28575">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21582" name="Text Box 106">
              <a:extLst>
                <a:ext uri="{FF2B5EF4-FFF2-40B4-BE49-F238E27FC236}">
                  <a16:creationId xmlns:a16="http://schemas.microsoft.com/office/drawing/2014/main" id="{14FC5226-8931-FB1F-06D0-09AF0DC671C5}"/>
                </a:ext>
              </a:extLst>
            </p:cNvPr>
            <p:cNvSpPr txBox="1">
              <a:spLocks noChangeArrowheads="1"/>
            </p:cNvSpPr>
            <p:nvPr/>
          </p:nvSpPr>
          <p:spPr bwMode="auto">
            <a:xfrm>
              <a:off x="5220" y="630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ADo</a:t>
              </a:r>
              <a:endParaRPr lang="en-US" altLang="id-ID" sz="1800"/>
            </a:p>
          </p:txBody>
        </p:sp>
        <p:sp>
          <p:nvSpPr>
            <p:cNvPr id="21583" name="Text Box 107">
              <a:extLst>
                <a:ext uri="{FF2B5EF4-FFF2-40B4-BE49-F238E27FC236}">
                  <a16:creationId xmlns:a16="http://schemas.microsoft.com/office/drawing/2014/main" id="{DDEE7E09-93BB-D90E-B687-8436B8DA3720}"/>
                </a:ext>
              </a:extLst>
            </p:cNvPr>
            <p:cNvSpPr txBox="1">
              <a:spLocks noChangeArrowheads="1"/>
            </p:cNvSpPr>
            <p:nvPr/>
          </p:nvSpPr>
          <p:spPr bwMode="auto">
            <a:xfrm>
              <a:off x="5400" y="576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AD1</a:t>
              </a:r>
              <a:endParaRPr lang="en-US" altLang="id-ID" sz="1800"/>
            </a:p>
          </p:txBody>
        </p:sp>
        <p:sp>
          <p:nvSpPr>
            <p:cNvPr id="21584" name="Text Box 108">
              <a:extLst>
                <a:ext uri="{FF2B5EF4-FFF2-40B4-BE49-F238E27FC236}">
                  <a16:creationId xmlns:a16="http://schemas.microsoft.com/office/drawing/2014/main" id="{78670B7A-1656-B6FC-7A1C-6F574EC57FCC}"/>
                </a:ext>
              </a:extLst>
            </p:cNvPr>
            <p:cNvSpPr txBox="1">
              <a:spLocks noChangeArrowheads="1"/>
            </p:cNvSpPr>
            <p:nvPr/>
          </p:nvSpPr>
          <p:spPr bwMode="auto">
            <a:xfrm>
              <a:off x="4680" y="378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AS1</a:t>
              </a:r>
              <a:endParaRPr lang="en-US" altLang="id-ID" sz="1800"/>
            </a:p>
          </p:txBody>
        </p:sp>
        <p:sp>
          <p:nvSpPr>
            <p:cNvPr id="21585" name="Text Box 109">
              <a:extLst>
                <a:ext uri="{FF2B5EF4-FFF2-40B4-BE49-F238E27FC236}">
                  <a16:creationId xmlns:a16="http://schemas.microsoft.com/office/drawing/2014/main" id="{E5DE5449-C45E-12D4-2861-CB5749DF786E}"/>
                </a:ext>
              </a:extLst>
            </p:cNvPr>
            <p:cNvSpPr txBox="1">
              <a:spLocks noChangeArrowheads="1"/>
            </p:cNvSpPr>
            <p:nvPr/>
          </p:nvSpPr>
          <p:spPr bwMode="auto">
            <a:xfrm>
              <a:off x="5040" y="450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ASo</a:t>
              </a:r>
              <a:endParaRPr lang="en-US" altLang="id-ID" sz="1800"/>
            </a:p>
          </p:txBody>
        </p:sp>
        <p:sp>
          <p:nvSpPr>
            <p:cNvPr id="21586" name="Line 110">
              <a:extLst>
                <a:ext uri="{FF2B5EF4-FFF2-40B4-BE49-F238E27FC236}">
                  <a16:creationId xmlns:a16="http://schemas.microsoft.com/office/drawing/2014/main" id="{D5291A38-3945-873A-C0F3-1162FE82C338}"/>
                </a:ext>
              </a:extLst>
            </p:cNvPr>
            <p:cNvSpPr>
              <a:spLocks noChangeShapeType="1"/>
            </p:cNvSpPr>
            <p:nvPr/>
          </p:nvSpPr>
          <p:spPr bwMode="auto">
            <a:xfrm flipH="1">
              <a:off x="1620" y="6120"/>
              <a:ext cx="1980"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id-ID"/>
            </a:p>
          </p:txBody>
        </p:sp>
        <p:sp>
          <p:nvSpPr>
            <p:cNvPr id="21587" name="Line 111">
              <a:extLst>
                <a:ext uri="{FF2B5EF4-FFF2-40B4-BE49-F238E27FC236}">
                  <a16:creationId xmlns:a16="http://schemas.microsoft.com/office/drawing/2014/main" id="{0FCBCC72-DE7A-9AB0-3E8F-6D0A7CCFA444}"/>
                </a:ext>
              </a:extLst>
            </p:cNvPr>
            <p:cNvSpPr>
              <a:spLocks noChangeShapeType="1"/>
            </p:cNvSpPr>
            <p:nvPr/>
          </p:nvSpPr>
          <p:spPr bwMode="auto">
            <a:xfrm flipH="1">
              <a:off x="1620" y="5760"/>
              <a:ext cx="2520"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id-ID"/>
            </a:p>
          </p:txBody>
        </p:sp>
        <p:sp>
          <p:nvSpPr>
            <p:cNvPr id="21588" name="Line 112">
              <a:extLst>
                <a:ext uri="{FF2B5EF4-FFF2-40B4-BE49-F238E27FC236}">
                  <a16:creationId xmlns:a16="http://schemas.microsoft.com/office/drawing/2014/main" id="{188897D4-C2A3-9164-E995-136EBF414D04}"/>
                </a:ext>
              </a:extLst>
            </p:cNvPr>
            <p:cNvSpPr>
              <a:spLocks noChangeShapeType="1"/>
            </p:cNvSpPr>
            <p:nvPr/>
          </p:nvSpPr>
          <p:spPr bwMode="auto">
            <a:xfrm>
              <a:off x="4320" y="5760"/>
              <a:ext cx="0" cy="144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id-ID"/>
            </a:p>
          </p:txBody>
        </p:sp>
        <p:sp>
          <p:nvSpPr>
            <p:cNvPr id="21589" name="Text Box 113">
              <a:extLst>
                <a:ext uri="{FF2B5EF4-FFF2-40B4-BE49-F238E27FC236}">
                  <a16:creationId xmlns:a16="http://schemas.microsoft.com/office/drawing/2014/main" id="{76CA42FB-8C83-074B-D4B2-25717297FE51}"/>
                </a:ext>
              </a:extLst>
            </p:cNvPr>
            <p:cNvSpPr txBox="1">
              <a:spLocks noChangeArrowheads="1"/>
            </p:cNvSpPr>
            <p:nvPr/>
          </p:nvSpPr>
          <p:spPr bwMode="auto">
            <a:xfrm>
              <a:off x="3240" y="324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LAS1</a:t>
              </a:r>
              <a:endParaRPr lang="en-US" altLang="id-ID" sz="1800"/>
            </a:p>
          </p:txBody>
        </p:sp>
        <p:sp>
          <p:nvSpPr>
            <p:cNvPr id="21590" name="Text Box 114">
              <a:extLst>
                <a:ext uri="{FF2B5EF4-FFF2-40B4-BE49-F238E27FC236}">
                  <a16:creationId xmlns:a16="http://schemas.microsoft.com/office/drawing/2014/main" id="{527028D0-BBC3-A343-267C-0604BD983F57}"/>
                </a:ext>
              </a:extLst>
            </p:cNvPr>
            <p:cNvSpPr txBox="1">
              <a:spLocks noChangeArrowheads="1"/>
            </p:cNvSpPr>
            <p:nvPr/>
          </p:nvSpPr>
          <p:spPr bwMode="auto">
            <a:xfrm>
              <a:off x="3060" y="6400"/>
              <a:ext cx="36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EoS1</a:t>
              </a:r>
              <a:endParaRPr lang="en-US" altLang="id-ID" sz="1800"/>
            </a:p>
          </p:txBody>
        </p:sp>
        <p:sp>
          <p:nvSpPr>
            <p:cNvPr id="21591" name="Text Box 115">
              <a:extLst>
                <a:ext uri="{FF2B5EF4-FFF2-40B4-BE49-F238E27FC236}">
                  <a16:creationId xmlns:a16="http://schemas.microsoft.com/office/drawing/2014/main" id="{D4BEEE88-CE09-D4CD-E28F-FCE5E77A5F9D}"/>
                </a:ext>
              </a:extLst>
            </p:cNvPr>
            <p:cNvSpPr txBox="1">
              <a:spLocks noChangeArrowheads="1"/>
            </p:cNvSpPr>
            <p:nvPr/>
          </p:nvSpPr>
          <p:spPr bwMode="auto">
            <a:xfrm>
              <a:off x="4680" y="5320"/>
              <a:ext cx="54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Ei</a:t>
              </a:r>
              <a:endParaRPr lang="en-US" altLang="id-ID" sz="1800"/>
            </a:p>
          </p:txBody>
        </p:sp>
        <p:sp>
          <p:nvSpPr>
            <p:cNvPr id="21592" name="Text Box 116">
              <a:extLst>
                <a:ext uri="{FF2B5EF4-FFF2-40B4-BE49-F238E27FC236}">
                  <a16:creationId xmlns:a16="http://schemas.microsoft.com/office/drawing/2014/main" id="{AC4835E2-0171-C862-683C-235334B6E592}"/>
                </a:ext>
              </a:extLst>
            </p:cNvPr>
            <p:cNvSpPr txBox="1">
              <a:spLocks noChangeArrowheads="1"/>
            </p:cNvSpPr>
            <p:nvPr/>
          </p:nvSpPr>
          <p:spPr bwMode="auto">
            <a:xfrm>
              <a:off x="3060" y="738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Y*</a:t>
              </a:r>
              <a:endParaRPr lang="en-US" altLang="id-ID" sz="1800"/>
            </a:p>
          </p:txBody>
        </p:sp>
        <p:sp>
          <p:nvSpPr>
            <p:cNvPr id="21593" name="Text Box 117">
              <a:extLst>
                <a:ext uri="{FF2B5EF4-FFF2-40B4-BE49-F238E27FC236}">
                  <a16:creationId xmlns:a16="http://schemas.microsoft.com/office/drawing/2014/main" id="{19776CBF-2397-7750-9AB4-D106A3A3EDDF}"/>
                </a:ext>
              </a:extLst>
            </p:cNvPr>
            <p:cNvSpPr txBox="1">
              <a:spLocks noChangeArrowheads="1"/>
            </p:cNvSpPr>
            <p:nvPr/>
          </p:nvSpPr>
          <p:spPr bwMode="auto">
            <a:xfrm>
              <a:off x="3960" y="738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Yi</a:t>
              </a:r>
              <a:endParaRPr lang="en-US" altLang="id-ID" sz="1800"/>
            </a:p>
          </p:txBody>
        </p:sp>
        <p:sp>
          <p:nvSpPr>
            <p:cNvPr id="21594" name="Text Box 118">
              <a:extLst>
                <a:ext uri="{FF2B5EF4-FFF2-40B4-BE49-F238E27FC236}">
                  <a16:creationId xmlns:a16="http://schemas.microsoft.com/office/drawing/2014/main" id="{82B7597D-9DDA-AB92-D796-7652D3C4C052}"/>
                </a:ext>
              </a:extLst>
            </p:cNvPr>
            <p:cNvSpPr txBox="1">
              <a:spLocks noChangeArrowheads="1"/>
            </p:cNvSpPr>
            <p:nvPr/>
          </p:nvSpPr>
          <p:spPr bwMode="auto">
            <a:xfrm>
              <a:off x="720" y="558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spcAft>
                  <a:spcPts val="1000"/>
                </a:spcAft>
                <a:buNone/>
              </a:pPr>
              <a:r>
                <a:rPr lang="en-US" altLang="id-ID" sz="1000">
                  <a:latin typeface="Calibri" panose="020F0502020204030204" pitchFamily="34" charset="0"/>
                </a:rPr>
                <a:t>P1</a:t>
              </a:r>
              <a:endParaRPr lang="en-US" altLang="id-ID" sz="1800"/>
            </a:p>
          </p:txBody>
        </p:sp>
        <p:sp>
          <p:nvSpPr>
            <p:cNvPr id="21595" name="Text Box 119">
              <a:extLst>
                <a:ext uri="{FF2B5EF4-FFF2-40B4-BE49-F238E27FC236}">
                  <a16:creationId xmlns:a16="http://schemas.microsoft.com/office/drawing/2014/main" id="{84272D4B-5CC2-3FBE-4532-4549DADBB442}"/>
                </a:ext>
              </a:extLst>
            </p:cNvPr>
            <p:cNvSpPr txBox="1">
              <a:spLocks noChangeArrowheads="1"/>
            </p:cNvSpPr>
            <p:nvPr/>
          </p:nvSpPr>
          <p:spPr bwMode="auto">
            <a:xfrm>
              <a:off x="720" y="594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spcAft>
                  <a:spcPts val="1000"/>
                </a:spcAft>
                <a:buNone/>
              </a:pPr>
              <a:r>
                <a:rPr lang="en-US" altLang="id-ID" sz="1000">
                  <a:latin typeface="Calibri" panose="020F0502020204030204" pitchFamily="34" charset="0"/>
                </a:rPr>
                <a:t>Po</a:t>
              </a:r>
              <a:endParaRPr lang="en-US" altLang="id-ID" sz="1800"/>
            </a:p>
          </p:txBody>
        </p:sp>
        <p:sp>
          <p:nvSpPr>
            <p:cNvPr id="21596" name="Text Box 120">
              <a:extLst>
                <a:ext uri="{FF2B5EF4-FFF2-40B4-BE49-F238E27FC236}">
                  <a16:creationId xmlns:a16="http://schemas.microsoft.com/office/drawing/2014/main" id="{3CE1E58D-2215-2A36-3965-F1913A1AAE38}"/>
                </a:ext>
              </a:extLst>
            </p:cNvPr>
            <p:cNvSpPr txBox="1">
              <a:spLocks noChangeArrowheads="1"/>
            </p:cNvSpPr>
            <p:nvPr/>
          </p:nvSpPr>
          <p:spPr bwMode="auto">
            <a:xfrm>
              <a:off x="1260" y="306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P</a:t>
              </a:r>
              <a:endParaRPr lang="en-US" altLang="id-ID" sz="1800"/>
            </a:p>
          </p:txBody>
        </p:sp>
        <p:sp>
          <p:nvSpPr>
            <p:cNvPr id="21597" name="Line 121">
              <a:extLst>
                <a:ext uri="{FF2B5EF4-FFF2-40B4-BE49-F238E27FC236}">
                  <a16:creationId xmlns:a16="http://schemas.microsoft.com/office/drawing/2014/main" id="{F62F765C-C102-2846-8A11-7AFAC9BF56A0}"/>
                </a:ext>
              </a:extLst>
            </p:cNvPr>
            <p:cNvSpPr>
              <a:spLocks noChangeShapeType="1"/>
            </p:cNvSpPr>
            <p:nvPr/>
          </p:nvSpPr>
          <p:spPr bwMode="auto">
            <a:xfrm>
              <a:off x="1620" y="3420"/>
              <a:ext cx="0" cy="378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1598" name="Line 122">
              <a:extLst>
                <a:ext uri="{FF2B5EF4-FFF2-40B4-BE49-F238E27FC236}">
                  <a16:creationId xmlns:a16="http://schemas.microsoft.com/office/drawing/2014/main" id="{C32A788C-2051-7B7B-F9AF-FBB7185CABC8}"/>
                </a:ext>
              </a:extLst>
            </p:cNvPr>
            <p:cNvSpPr>
              <a:spLocks noChangeShapeType="1"/>
            </p:cNvSpPr>
            <p:nvPr/>
          </p:nvSpPr>
          <p:spPr bwMode="auto">
            <a:xfrm>
              <a:off x="1620" y="7200"/>
              <a:ext cx="324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1599" name="Arc 123">
              <a:extLst>
                <a:ext uri="{FF2B5EF4-FFF2-40B4-BE49-F238E27FC236}">
                  <a16:creationId xmlns:a16="http://schemas.microsoft.com/office/drawing/2014/main" id="{F2375F01-8A56-B8E1-91D4-48063D5215FA}"/>
                </a:ext>
              </a:extLst>
            </p:cNvPr>
            <p:cNvSpPr>
              <a:spLocks/>
            </p:cNvSpPr>
            <p:nvPr/>
          </p:nvSpPr>
          <p:spPr bwMode="auto">
            <a:xfrm rot="6586654">
              <a:off x="399" y="2301"/>
              <a:ext cx="2982" cy="4860"/>
            </a:xfrm>
            <a:custGeom>
              <a:avLst/>
              <a:gdLst>
                <a:gd name="T0" fmla="*/ 0 w 18830"/>
                <a:gd name="T1" fmla="*/ 0 h 21600"/>
                <a:gd name="T2" fmla="*/ 0 w 18830"/>
                <a:gd name="T3" fmla="*/ 0 h 21600"/>
                <a:gd name="T4" fmla="*/ 0 w 18830"/>
                <a:gd name="T5" fmla="*/ 0 h 21600"/>
                <a:gd name="T6" fmla="*/ 0 60000 65536"/>
                <a:gd name="T7" fmla="*/ 0 60000 65536"/>
                <a:gd name="T8" fmla="*/ 0 60000 65536"/>
                <a:gd name="T9" fmla="*/ 0 w 18830"/>
                <a:gd name="T10" fmla="*/ 0 h 21600"/>
                <a:gd name="T11" fmla="*/ 18830 w 18830"/>
                <a:gd name="T12" fmla="*/ 21600 h 21600"/>
              </a:gdLst>
              <a:ahLst/>
              <a:cxnLst>
                <a:cxn ang="T6">
                  <a:pos x="T0" y="T1"/>
                </a:cxn>
                <a:cxn ang="T7">
                  <a:pos x="T2" y="T3"/>
                </a:cxn>
                <a:cxn ang="T8">
                  <a:pos x="T4" y="T5"/>
                </a:cxn>
              </a:cxnLst>
              <a:rect l="T9" t="T10" r="T11" b="T12"/>
              <a:pathLst>
                <a:path w="18830" h="21600" fill="none" extrusionOk="0">
                  <a:moveTo>
                    <a:pt x="0" y="29"/>
                  </a:moveTo>
                  <a:cubicBezTo>
                    <a:pt x="374" y="9"/>
                    <a:pt x="749" y="-1"/>
                    <a:pt x="1124" y="0"/>
                  </a:cubicBezTo>
                  <a:cubicBezTo>
                    <a:pt x="8178" y="0"/>
                    <a:pt x="14789" y="3445"/>
                    <a:pt x="18829" y="9228"/>
                  </a:cubicBezTo>
                </a:path>
                <a:path w="18830" h="21600" stroke="0" extrusionOk="0">
                  <a:moveTo>
                    <a:pt x="0" y="29"/>
                  </a:moveTo>
                  <a:cubicBezTo>
                    <a:pt x="374" y="9"/>
                    <a:pt x="749" y="-1"/>
                    <a:pt x="1124" y="0"/>
                  </a:cubicBezTo>
                  <a:cubicBezTo>
                    <a:pt x="8178" y="0"/>
                    <a:pt x="14789" y="3445"/>
                    <a:pt x="18829" y="9228"/>
                  </a:cubicBezTo>
                  <a:lnTo>
                    <a:pt x="1124" y="21600"/>
                  </a:lnTo>
                  <a:lnTo>
                    <a:pt x="0" y="29"/>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21600" name="Arc 124">
              <a:extLst>
                <a:ext uri="{FF2B5EF4-FFF2-40B4-BE49-F238E27FC236}">
                  <a16:creationId xmlns:a16="http://schemas.microsoft.com/office/drawing/2014/main" id="{633D91AB-308C-F8A0-38A4-CA8FE7E83F70}"/>
                </a:ext>
              </a:extLst>
            </p:cNvPr>
            <p:cNvSpPr>
              <a:spLocks/>
            </p:cNvSpPr>
            <p:nvPr/>
          </p:nvSpPr>
          <p:spPr bwMode="auto">
            <a:xfrm rot="6586654">
              <a:off x="759" y="2661"/>
              <a:ext cx="2982" cy="4860"/>
            </a:xfrm>
            <a:custGeom>
              <a:avLst/>
              <a:gdLst>
                <a:gd name="T0" fmla="*/ 0 w 18830"/>
                <a:gd name="T1" fmla="*/ 0 h 21600"/>
                <a:gd name="T2" fmla="*/ 0 w 18830"/>
                <a:gd name="T3" fmla="*/ 0 h 21600"/>
                <a:gd name="T4" fmla="*/ 0 w 18830"/>
                <a:gd name="T5" fmla="*/ 0 h 21600"/>
                <a:gd name="T6" fmla="*/ 0 60000 65536"/>
                <a:gd name="T7" fmla="*/ 0 60000 65536"/>
                <a:gd name="T8" fmla="*/ 0 60000 65536"/>
                <a:gd name="T9" fmla="*/ 0 w 18830"/>
                <a:gd name="T10" fmla="*/ 0 h 21600"/>
                <a:gd name="T11" fmla="*/ 18830 w 18830"/>
                <a:gd name="T12" fmla="*/ 21600 h 21600"/>
              </a:gdLst>
              <a:ahLst/>
              <a:cxnLst>
                <a:cxn ang="T6">
                  <a:pos x="T0" y="T1"/>
                </a:cxn>
                <a:cxn ang="T7">
                  <a:pos x="T2" y="T3"/>
                </a:cxn>
                <a:cxn ang="T8">
                  <a:pos x="T4" y="T5"/>
                </a:cxn>
              </a:cxnLst>
              <a:rect l="T9" t="T10" r="T11" b="T12"/>
              <a:pathLst>
                <a:path w="18830" h="21600" fill="none" extrusionOk="0">
                  <a:moveTo>
                    <a:pt x="0" y="29"/>
                  </a:moveTo>
                  <a:cubicBezTo>
                    <a:pt x="374" y="9"/>
                    <a:pt x="749" y="-1"/>
                    <a:pt x="1124" y="0"/>
                  </a:cubicBezTo>
                  <a:cubicBezTo>
                    <a:pt x="8178" y="0"/>
                    <a:pt x="14789" y="3445"/>
                    <a:pt x="18829" y="9228"/>
                  </a:cubicBezTo>
                </a:path>
                <a:path w="18830" h="21600" stroke="0" extrusionOk="0">
                  <a:moveTo>
                    <a:pt x="0" y="29"/>
                  </a:moveTo>
                  <a:cubicBezTo>
                    <a:pt x="374" y="9"/>
                    <a:pt x="749" y="-1"/>
                    <a:pt x="1124" y="0"/>
                  </a:cubicBezTo>
                  <a:cubicBezTo>
                    <a:pt x="8178" y="0"/>
                    <a:pt x="14789" y="3445"/>
                    <a:pt x="18829" y="9228"/>
                  </a:cubicBezTo>
                  <a:lnTo>
                    <a:pt x="1124" y="21600"/>
                  </a:lnTo>
                  <a:lnTo>
                    <a:pt x="0" y="29"/>
                  </a:lnTo>
                  <a:close/>
                </a:path>
              </a:pathLst>
            </a:custGeom>
            <a:noFill/>
            <a:ln w="28575">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d-ID"/>
            </a:p>
          </p:txBody>
        </p:sp>
      </p:grpSp>
      <p:grpSp>
        <p:nvGrpSpPr>
          <p:cNvPr id="21509" name="Group 151">
            <a:extLst>
              <a:ext uri="{FF2B5EF4-FFF2-40B4-BE49-F238E27FC236}">
                <a16:creationId xmlns:a16="http://schemas.microsoft.com/office/drawing/2014/main" id="{6E4D4480-55A1-8724-9C3B-ACC3E07C7FC1}"/>
              </a:ext>
            </a:extLst>
          </p:cNvPr>
          <p:cNvGrpSpPr>
            <a:grpSpLocks/>
          </p:cNvGrpSpPr>
          <p:nvPr/>
        </p:nvGrpSpPr>
        <p:grpSpPr bwMode="auto">
          <a:xfrm>
            <a:off x="415926" y="990600"/>
            <a:ext cx="5832475" cy="5372100"/>
            <a:chOff x="-769" y="1080"/>
            <a:chExt cx="6889" cy="6660"/>
          </a:xfrm>
        </p:grpSpPr>
        <p:sp>
          <p:nvSpPr>
            <p:cNvPr id="21557" name="Line 152">
              <a:extLst>
                <a:ext uri="{FF2B5EF4-FFF2-40B4-BE49-F238E27FC236}">
                  <a16:creationId xmlns:a16="http://schemas.microsoft.com/office/drawing/2014/main" id="{DE61BDBF-7482-3B29-C0E7-E86D86C827C3}"/>
                </a:ext>
              </a:extLst>
            </p:cNvPr>
            <p:cNvSpPr>
              <a:spLocks noChangeShapeType="1"/>
            </p:cNvSpPr>
            <p:nvPr/>
          </p:nvSpPr>
          <p:spPr bwMode="auto">
            <a:xfrm>
              <a:off x="3625" y="3600"/>
              <a:ext cx="0" cy="3600"/>
            </a:xfrm>
            <a:prstGeom prst="line">
              <a:avLst/>
            </a:prstGeom>
            <a:noFill/>
            <a:ln w="38100">
              <a:solidFill>
                <a:srgbClr val="FFC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1558" name="Arc 153">
              <a:extLst>
                <a:ext uri="{FF2B5EF4-FFF2-40B4-BE49-F238E27FC236}">
                  <a16:creationId xmlns:a16="http://schemas.microsoft.com/office/drawing/2014/main" id="{E7BD58B8-AAD8-DB50-3A1E-D70D78FE45CB}"/>
                </a:ext>
              </a:extLst>
            </p:cNvPr>
            <p:cNvSpPr>
              <a:spLocks/>
            </p:cNvSpPr>
            <p:nvPr/>
          </p:nvSpPr>
          <p:spPr bwMode="auto">
            <a:xfrm rot="10800000">
              <a:off x="2520" y="1080"/>
              <a:ext cx="2982" cy="4860"/>
            </a:xfrm>
            <a:custGeom>
              <a:avLst/>
              <a:gdLst>
                <a:gd name="T0" fmla="*/ 0 w 18830"/>
                <a:gd name="T1" fmla="*/ 0 h 21600"/>
                <a:gd name="T2" fmla="*/ 0 w 18830"/>
                <a:gd name="T3" fmla="*/ 0 h 21600"/>
                <a:gd name="T4" fmla="*/ 0 w 18830"/>
                <a:gd name="T5" fmla="*/ 0 h 21600"/>
                <a:gd name="T6" fmla="*/ 0 60000 65536"/>
                <a:gd name="T7" fmla="*/ 0 60000 65536"/>
                <a:gd name="T8" fmla="*/ 0 60000 65536"/>
                <a:gd name="T9" fmla="*/ 0 w 18830"/>
                <a:gd name="T10" fmla="*/ 0 h 21600"/>
                <a:gd name="T11" fmla="*/ 18830 w 18830"/>
                <a:gd name="T12" fmla="*/ 21600 h 21600"/>
              </a:gdLst>
              <a:ahLst/>
              <a:cxnLst>
                <a:cxn ang="T6">
                  <a:pos x="T0" y="T1"/>
                </a:cxn>
                <a:cxn ang="T7">
                  <a:pos x="T2" y="T3"/>
                </a:cxn>
                <a:cxn ang="T8">
                  <a:pos x="T4" y="T5"/>
                </a:cxn>
              </a:cxnLst>
              <a:rect l="T9" t="T10" r="T11" b="T12"/>
              <a:pathLst>
                <a:path w="18830" h="21600" fill="none" extrusionOk="0">
                  <a:moveTo>
                    <a:pt x="0" y="29"/>
                  </a:moveTo>
                  <a:cubicBezTo>
                    <a:pt x="374" y="9"/>
                    <a:pt x="749" y="-1"/>
                    <a:pt x="1124" y="0"/>
                  </a:cubicBezTo>
                  <a:cubicBezTo>
                    <a:pt x="8178" y="0"/>
                    <a:pt x="14789" y="3445"/>
                    <a:pt x="18829" y="9228"/>
                  </a:cubicBezTo>
                </a:path>
                <a:path w="18830" h="21600" stroke="0" extrusionOk="0">
                  <a:moveTo>
                    <a:pt x="0" y="29"/>
                  </a:moveTo>
                  <a:cubicBezTo>
                    <a:pt x="374" y="9"/>
                    <a:pt x="749" y="-1"/>
                    <a:pt x="1124" y="0"/>
                  </a:cubicBezTo>
                  <a:cubicBezTo>
                    <a:pt x="8178" y="0"/>
                    <a:pt x="14789" y="3445"/>
                    <a:pt x="18829" y="9228"/>
                  </a:cubicBezTo>
                  <a:lnTo>
                    <a:pt x="1124" y="21600"/>
                  </a:lnTo>
                  <a:lnTo>
                    <a:pt x="0" y="29"/>
                  </a:lnTo>
                  <a:close/>
                </a:path>
              </a:pathLst>
            </a:custGeom>
            <a:noFill/>
            <a:ln w="381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21559" name="Arc 154">
              <a:extLst>
                <a:ext uri="{FF2B5EF4-FFF2-40B4-BE49-F238E27FC236}">
                  <a16:creationId xmlns:a16="http://schemas.microsoft.com/office/drawing/2014/main" id="{1349FB84-9792-7ACD-D6FC-96BAC8438261}"/>
                </a:ext>
              </a:extLst>
            </p:cNvPr>
            <p:cNvSpPr>
              <a:spLocks/>
            </p:cNvSpPr>
            <p:nvPr/>
          </p:nvSpPr>
          <p:spPr bwMode="auto">
            <a:xfrm rot="10800000">
              <a:off x="2220" y="1680"/>
              <a:ext cx="2982" cy="4860"/>
            </a:xfrm>
            <a:custGeom>
              <a:avLst/>
              <a:gdLst>
                <a:gd name="T0" fmla="*/ 0 w 18830"/>
                <a:gd name="T1" fmla="*/ 0 h 21600"/>
                <a:gd name="T2" fmla="*/ 0 w 18830"/>
                <a:gd name="T3" fmla="*/ 0 h 21600"/>
                <a:gd name="T4" fmla="*/ 0 w 18830"/>
                <a:gd name="T5" fmla="*/ 0 h 21600"/>
                <a:gd name="T6" fmla="*/ 0 60000 65536"/>
                <a:gd name="T7" fmla="*/ 0 60000 65536"/>
                <a:gd name="T8" fmla="*/ 0 60000 65536"/>
                <a:gd name="T9" fmla="*/ 0 w 18830"/>
                <a:gd name="T10" fmla="*/ 0 h 21600"/>
                <a:gd name="T11" fmla="*/ 18830 w 18830"/>
                <a:gd name="T12" fmla="*/ 21600 h 21600"/>
              </a:gdLst>
              <a:ahLst/>
              <a:cxnLst>
                <a:cxn ang="T6">
                  <a:pos x="T0" y="T1"/>
                </a:cxn>
                <a:cxn ang="T7">
                  <a:pos x="T2" y="T3"/>
                </a:cxn>
                <a:cxn ang="T8">
                  <a:pos x="T4" y="T5"/>
                </a:cxn>
              </a:cxnLst>
              <a:rect l="T9" t="T10" r="T11" b="T12"/>
              <a:pathLst>
                <a:path w="18830" h="21600" fill="none" extrusionOk="0">
                  <a:moveTo>
                    <a:pt x="0" y="29"/>
                  </a:moveTo>
                  <a:cubicBezTo>
                    <a:pt x="374" y="9"/>
                    <a:pt x="749" y="-1"/>
                    <a:pt x="1124" y="0"/>
                  </a:cubicBezTo>
                  <a:cubicBezTo>
                    <a:pt x="8178" y="0"/>
                    <a:pt x="14789" y="3445"/>
                    <a:pt x="18829" y="9228"/>
                  </a:cubicBezTo>
                </a:path>
                <a:path w="18830" h="21600" stroke="0" extrusionOk="0">
                  <a:moveTo>
                    <a:pt x="0" y="29"/>
                  </a:moveTo>
                  <a:cubicBezTo>
                    <a:pt x="374" y="9"/>
                    <a:pt x="749" y="-1"/>
                    <a:pt x="1124" y="0"/>
                  </a:cubicBezTo>
                  <a:cubicBezTo>
                    <a:pt x="8178" y="0"/>
                    <a:pt x="14789" y="3445"/>
                    <a:pt x="18829" y="9228"/>
                  </a:cubicBezTo>
                  <a:lnTo>
                    <a:pt x="1124" y="21600"/>
                  </a:lnTo>
                  <a:lnTo>
                    <a:pt x="0" y="29"/>
                  </a:lnTo>
                  <a:close/>
                </a:path>
              </a:pathLst>
            </a:custGeom>
            <a:noFill/>
            <a:ln w="28575">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21560" name="Text Box 155">
              <a:extLst>
                <a:ext uri="{FF2B5EF4-FFF2-40B4-BE49-F238E27FC236}">
                  <a16:creationId xmlns:a16="http://schemas.microsoft.com/office/drawing/2014/main" id="{A71DB8B5-720B-4956-D26D-16DAEBCE32C1}"/>
                </a:ext>
              </a:extLst>
            </p:cNvPr>
            <p:cNvSpPr txBox="1">
              <a:spLocks noChangeArrowheads="1"/>
            </p:cNvSpPr>
            <p:nvPr/>
          </p:nvSpPr>
          <p:spPr bwMode="auto">
            <a:xfrm>
              <a:off x="5220" y="630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ADo</a:t>
              </a:r>
              <a:endParaRPr lang="en-US" altLang="id-ID" sz="1800"/>
            </a:p>
          </p:txBody>
        </p:sp>
        <p:sp>
          <p:nvSpPr>
            <p:cNvPr id="21561" name="Text Box 156">
              <a:extLst>
                <a:ext uri="{FF2B5EF4-FFF2-40B4-BE49-F238E27FC236}">
                  <a16:creationId xmlns:a16="http://schemas.microsoft.com/office/drawing/2014/main" id="{234BB7F3-2C29-E820-B38F-275FC27A89ED}"/>
                </a:ext>
              </a:extLst>
            </p:cNvPr>
            <p:cNvSpPr txBox="1">
              <a:spLocks noChangeArrowheads="1"/>
            </p:cNvSpPr>
            <p:nvPr/>
          </p:nvSpPr>
          <p:spPr bwMode="auto">
            <a:xfrm>
              <a:off x="5400" y="576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AD1</a:t>
              </a:r>
              <a:endParaRPr lang="en-US" altLang="id-ID" sz="1800"/>
            </a:p>
          </p:txBody>
        </p:sp>
        <p:sp>
          <p:nvSpPr>
            <p:cNvPr id="21562" name="Text Box 157">
              <a:extLst>
                <a:ext uri="{FF2B5EF4-FFF2-40B4-BE49-F238E27FC236}">
                  <a16:creationId xmlns:a16="http://schemas.microsoft.com/office/drawing/2014/main" id="{94B64513-340A-E832-333E-E36BA347858D}"/>
                </a:ext>
              </a:extLst>
            </p:cNvPr>
            <p:cNvSpPr txBox="1">
              <a:spLocks noChangeArrowheads="1"/>
            </p:cNvSpPr>
            <p:nvPr/>
          </p:nvSpPr>
          <p:spPr bwMode="auto">
            <a:xfrm>
              <a:off x="4680" y="378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AS1</a:t>
              </a:r>
              <a:endParaRPr lang="en-US" altLang="id-ID" sz="1800"/>
            </a:p>
          </p:txBody>
        </p:sp>
        <p:sp>
          <p:nvSpPr>
            <p:cNvPr id="21563" name="Text Box 158">
              <a:extLst>
                <a:ext uri="{FF2B5EF4-FFF2-40B4-BE49-F238E27FC236}">
                  <a16:creationId xmlns:a16="http://schemas.microsoft.com/office/drawing/2014/main" id="{9E22E70E-6CC7-095A-673C-9061512050B7}"/>
                </a:ext>
              </a:extLst>
            </p:cNvPr>
            <p:cNvSpPr txBox="1">
              <a:spLocks noChangeArrowheads="1"/>
            </p:cNvSpPr>
            <p:nvPr/>
          </p:nvSpPr>
          <p:spPr bwMode="auto">
            <a:xfrm>
              <a:off x="5040" y="450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ASo</a:t>
              </a:r>
              <a:endParaRPr lang="en-US" altLang="id-ID" sz="1800"/>
            </a:p>
          </p:txBody>
        </p:sp>
        <p:sp>
          <p:nvSpPr>
            <p:cNvPr id="21564" name="Line 159">
              <a:extLst>
                <a:ext uri="{FF2B5EF4-FFF2-40B4-BE49-F238E27FC236}">
                  <a16:creationId xmlns:a16="http://schemas.microsoft.com/office/drawing/2014/main" id="{72467B8E-C964-7143-ADF7-240B33638742}"/>
                </a:ext>
              </a:extLst>
            </p:cNvPr>
            <p:cNvSpPr>
              <a:spLocks noChangeShapeType="1"/>
            </p:cNvSpPr>
            <p:nvPr/>
          </p:nvSpPr>
          <p:spPr bwMode="auto">
            <a:xfrm flipH="1">
              <a:off x="1620" y="6120"/>
              <a:ext cx="1980"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id-ID"/>
            </a:p>
          </p:txBody>
        </p:sp>
        <p:sp>
          <p:nvSpPr>
            <p:cNvPr id="21565" name="Line 160">
              <a:extLst>
                <a:ext uri="{FF2B5EF4-FFF2-40B4-BE49-F238E27FC236}">
                  <a16:creationId xmlns:a16="http://schemas.microsoft.com/office/drawing/2014/main" id="{A7AF085E-C6BC-6DAF-F576-4B6BD9B2BFEF}"/>
                </a:ext>
              </a:extLst>
            </p:cNvPr>
            <p:cNvSpPr>
              <a:spLocks noChangeShapeType="1"/>
            </p:cNvSpPr>
            <p:nvPr/>
          </p:nvSpPr>
          <p:spPr bwMode="auto">
            <a:xfrm flipH="1">
              <a:off x="1620" y="5760"/>
              <a:ext cx="2520"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id-ID"/>
            </a:p>
          </p:txBody>
        </p:sp>
        <p:sp>
          <p:nvSpPr>
            <p:cNvPr id="21566" name="Line 161">
              <a:extLst>
                <a:ext uri="{FF2B5EF4-FFF2-40B4-BE49-F238E27FC236}">
                  <a16:creationId xmlns:a16="http://schemas.microsoft.com/office/drawing/2014/main" id="{288C31B6-0ED1-ACC0-5529-F569BC9280D1}"/>
                </a:ext>
              </a:extLst>
            </p:cNvPr>
            <p:cNvSpPr>
              <a:spLocks noChangeShapeType="1"/>
            </p:cNvSpPr>
            <p:nvPr/>
          </p:nvSpPr>
          <p:spPr bwMode="auto">
            <a:xfrm>
              <a:off x="4320" y="5760"/>
              <a:ext cx="0" cy="144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id-ID"/>
            </a:p>
          </p:txBody>
        </p:sp>
        <p:sp>
          <p:nvSpPr>
            <p:cNvPr id="21567" name="Text Box 162">
              <a:extLst>
                <a:ext uri="{FF2B5EF4-FFF2-40B4-BE49-F238E27FC236}">
                  <a16:creationId xmlns:a16="http://schemas.microsoft.com/office/drawing/2014/main" id="{2587F4DD-60D4-6411-144B-AAC4286C9BB7}"/>
                </a:ext>
              </a:extLst>
            </p:cNvPr>
            <p:cNvSpPr txBox="1">
              <a:spLocks noChangeArrowheads="1"/>
            </p:cNvSpPr>
            <p:nvPr/>
          </p:nvSpPr>
          <p:spPr bwMode="auto">
            <a:xfrm>
              <a:off x="3240" y="324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LAS1</a:t>
              </a:r>
              <a:endParaRPr lang="en-US" altLang="id-ID" sz="1800"/>
            </a:p>
          </p:txBody>
        </p:sp>
        <p:sp>
          <p:nvSpPr>
            <p:cNvPr id="21568" name="Text Box 163">
              <a:extLst>
                <a:ext uri="{FF2B5EF4-FFF2-40B4-BE49-F238E27FC236}">
                  <a16:creationId xmlns:a16="http://schemas.microsoft.com/office/drawing/2014/main" id="{7B19F8F5-93F6-311D-972D-FE3B0C5D47B6}"/>
                </a:ext>
              </a:extLst>
            </p:cNvPr>
            <p:cNvSpPr txBox="1">
              <a:spLocks noChangeArrowheads="1"/>
            </p:cNvSpPr>
            <p:nvPr/>
          </p:nvSpPr>
          <p:spPr bwMode="auto">
            <a:xfrm>
              <a:off x="3060" y="6400"/>
              <a:ext cx="36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EoS1</a:t>
              </a:r>
              <a:endParaRPr lang="en-US" altLang="id-ID" sz="1800"/>
            </a:p>
          </p:txBody>
        </p:sp>
        <p:sp>
          <p:nvSpPr>
            <p:cNvPr id="21569" name="Text Box 164">
              <a:extLst>
                <a:ext uri="{FF2B5EF4-FFF2-40B4-BE49-F238E27FC236}">
                  <a16:creationId xmlns:a16="http://schemas.microsoft.com/office/drawing/2014/main" id="{95CAA8D5-EFFD-2FCC-8592-6CF079D8D80E}"/>
                </a:ext>
              </a:extLst>
            </p:cNvPr>
            <p:cNvSpPr txBox="1">
              <a:spLocks noChangeArrowheads="1"/>
            </p:cNvSpPr>
            <p:nvPr/>
          </p:nvSpPr>
          <p:spPr bwMode="auto">
            <a:xfrm>
              <a:off x="4680" y="5320"/>
              <a:ext cx="54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Ei</a:t>
              </a:r>
              <a:endParaRPr lang="en-US" altLang="id-ID" sz="1800"/>
            </a:p>
          </p:txBody>
        </p:sp>
        <p:sp>
          <p:nvSpPr>
            <p:cNvPr id="21570" name="Text Box 165">
              <a:extLst>
                <a:ext uri="{FF2B5EF4-FFF2-40B4-BE49-F238E27FC236}">
                  <a16:creationId xmlns:a16="http://schemas.microsoft.com/office/drawing/2014/main" id="{A113C868-8C62-7473-B776-06B402955C70}"/>
                </a:ext>
              </a:extLst>
            </p:cNvPr>
            <p:cNvSpPr txBox="1">
              <a:spLocks noChangeArrowheads="1"/>
            </p:cNvSpPr>
            <p:nvPr/>
          </p:nvSpPr>
          <p:spPr bwMode="auto">
            <a:xfrm>
              <a:off x="3060" y="738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Y*</a:t>
              </a:r>
              <a:endParaRPr lang="en-US" altLang="id-ID" sz="1800"/>
            </a:p>
          </p:txBody>
        </p:sp>
        <p:sp>
          <p:nvSpPr>
            <p:cNvPr id="21571" name="Text Box 166">
              <a:extLst>
                <a:ext uri="{FF2B5EF4-FFF2-40B4-BE49-F238E27FC236}">
                  <a16:creationId xmlns:a16="http://schemas.microsoft.com/office/drawing/2014/main" id="{06E5B0DB-5FC0-E7D6-6158-0CE633EF32AB}"/>
                </a:ext>
              </a:extLst>
            </p:cNvPr>
            <p:cNvSpPr txBox="1">
              <a:spLocks noChangeArrowheads="1"/>
            </p:cNvSpPr>
            <p:nvPr/>
          </p:nvSpPr>
          <p:spPr bwMode="auto">
            <a:xfrm>
              <a:off x="3960" y="738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Yi</a:t>
              </a:r>
              <a:endParaRPr lang="en-US" altLang="id-ID" sz="1800"/>
            </a:p>
          </p:txBody>
        </p:sp>
        <p:sp>
          <p:nvSpPr>
            <p:cNvPr id="21572" name="Text Box 167">
              <a:extLst>
                <a:ext uri="{FF2B5EF4-FFF2-40B4-BE49-F238E27FC236}">
                  <a16:creationId xmlns:a16="http://schemas.microsoft.com/office/drawing/2014/main" id="{683BD53F-F7B1-139B-EA71-F05594F8AB75}"/>
                </a:ext>
              </a:extLst>
            </p:cNvPr>
            <p:cNvSpPr txBox="1">
              <a:spLocks noChangeArrowheads="1"/>
            </p:cNvSpPr>
            <p:nvPr/>
          </p:nvSpPr>
          <p:spPr bwMode="auto">
            <a:xfrm>
              <a:off x="720" y="558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spcAft>
                  <a:spcPts val="1000"/>
                </a:spcAft>
                <a:buNone/>
              </a:pPr>
              <a:r>
                <a:rPr lang="en-US" altLang="id-ID" sz="1000">
                  <a:latin typeface="Calibri" panose="020F0502020204030204" pitchFamily="34" charset="0"/>
                </a:rPr>
                <a:t>P1</a:t>
              </a:r>
              <a:endParaRPr lang="en-US" altLang="id-ID" sz="1800"/>
            </a:p>
          </p:txBody>
        </p:sp>
        <p:sp>
          <p:nvSpPr>
            <p:cNvPr id="21573" name="Text Box 168">
              <a:extLst>
                <a:ext uri="{FF2B5EF4-FFF2-40B4-BE49-F238E27FC236}">
                  <a16:creationId xmlns:a16="http://schemas.microsoft.com/office/drawing/2014/main" id="{A11AB716-A8C5-4BDD-A0A5-5B522F0C2A5D}"/>
                </a:ext>
              </a:extLst>
            </p:cNvPr>
            <p:cNvSpPr txBox="1">
              <a:spLocks noChangeArrowheads="1"/>
            </p:cNvSpPr>
            <p:nvPr/>
          </p:nvSpPr>
          <p:spPr bwMode="auto">
            <a:xfrm>
              <a:off x="720" y="594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spcAft>
                  <a:spcPts val="1000"/>
                </a:spcAft>
                <a:buNone/>
              </a:pPr>
              <a:r>
                <a:rPr lang="en-US" altLang="id-ID" sz="1000">
                  <a:latin typeface="Calibri" panose="020F0502020204030204" pitchFamily="34" charset="0"/>
                </a:rPr>
                <a:t>Po</a:t>
              </a:r>
              <a:endParaRPr lang="en-US" altLang="id-ID" sz="1800"/>
            </a:p>
          </p:txBody>
        </p:sp>
        <p:sp>
          <p:nvSpPr>
            <p:cNvPr id="21574" name="Text Box 169">
              <a:extLst>
                <a:ext uri="{FF2B5EF4-FFF2-40B4-BE49-F238E27FC236}">
                  <a16:creationId xmlns:a16="http://schemas.microsoft.com/office/drawing/2014/main" id="{2B9BB1F4-BFBC-62A5-4563-5F78E3D790DC}"/>
                </a:ext>
              </a:extLst>
            </p:cNvPr>
            <p:cNvSpPr txBox="1">
              <a:spLocks noChangeArrowheads="1"/>
            </p:cNvSpPr>
            <p:nvPr/>
          </p:nvSpPr>
          <p:spPr bwMode="auto">
            <a:xfrm>
              <a:off x="1260" y="3060"/>
              <a:ext cx="720" cy="36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200">
                  <a:latin typeface="Calibri" panose="020F0502020204030204" pitchFamily="34" charset="0"/>
                </a:rPr>
                <a:t>P</a:t>
              </a:r>
              <a:endParaRPr lang="en-US" altLang="id-ID" sz="1800"/>
            </a:p>
          </p:txBody>
        </p:sp>
        <p:sp>
          <p:nvSpPr>
            <p:cNvPr id="21575" name="Line 170">
              <a:extLst>
                <a:ext uri="{FF2B5EF4-FFF2-40B4-BE49-F238E27FC236}">
                  <a16:creationId xmlns:a16="http://schemas.microsoft.com/office/drawing/2014/main" id="{526DFAB4-38F4-26C6-E8AC-D8C408B40456}"/>
                </a:ext>
              </a:extLst>
            </p:cNvPr>
            <p:cNvSpPr>
              <a:spLocks noChangeShapeType="1"/>
            </p:cNvSpPr>
            <p:nvPr/>
          </p:nvSpPr>
          <p:spPr bwMode="auto">
            <a:xfrm>
              <a:off x="1620" y="3420"/>
              <a:ext cx="0" cy="378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1576" name="Line 171">
              <a:extLst>
                <a:ext uri="{FF2B5EF4-FFF2-40B4-BE49-F238E27FC236}">
                  <a16:creationId xmlns:a16="http://schemas.microsoft.com/office/drawing/2014/main" id="{05585AF5-8D89-3BA4-3A46-F2AE4E7E1C16}"/>
                </a:ext>
              </a:extLst>
            </p:cNvPr>
            <p:cNvSpPr>
              <a:spLocks noChangeShapeType="1"/>
            </p:cNvSpPr>
            <p:nvPr/>
          </p:nvSpPr>
          <p:spPr bwMode="auto">
            <a:xfrm>
              <a:off x="1620" y="7200"/>
              <a:ext cx="3240"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1577" name="Arc 172">
              <a:extLst>
                <a:ext uri="{FF2B5EF4-FFF2-40B4-BE49-F238E27FC236}">
                  <a16:creationId xmlns:a16="http://schemas.microsoft.com/office/drawing/2014/main" id="{AA049299-1791-2129-BCA5-18F47E9738A4}"/>
                </a:ext>
              </a:extLst>
            </p:cNvPr>
            <p:cNvSpPr>
              <a:spLocks/>
            </p:cNvSpPr>
            <p:nvPr/>
          </p:nvSpPr>
          <p:spPr bwMode="auto">
            <a:xfrm rot="6586654">
              <a:off x="170" y="2140"/>
              <a:ext cx="2982" cy="4860"/>
            </a:xfrm>
            <a:custGeom>
              <a:avLst/>
              <a:gdLst>
                <a:gd name="T0" fmla="*/ 0 w 18830"/>
                <a:gd name="T1" fmla="*/ 0 h 21600"/>
                <a:gd name="T2" fmla="*/ 0 w 18830"/>
                <a:gd name="T3" fmla="*/ 0 h 21600"/>
                <a:gd name="T4" fmla="*/ 0 w 18830"/>
                <a:gd name="T5" fmla="*/ 0 h 21600"/>
                <a:gd name="T6" fmla="*/ 0 60000 65536"/>
                <a:gd name="T7" fmla="*/ 0 60000 65536"/>
                <a:gd name="T8" fmla="*/ 0 60000 65536"/>
                <a:gd name="T9" fmla="*/ 0 w 18830"/>
                <a:gd name="T10" fmla="*/ 0 h 21600"/>
                <a:gd name="T11" fmla="*/ 18830 w 18830"/>
                <a:gd name="T12" fmla="*/ 21600 h 21600"/>
              </a:gdLst>
              <a:ahLst/>
              <a:cxnLst>
                <a:cxn ang="T6">
                  <a:pos x="T0" y="T1"/>
                </a:cxn>
                <a:cxn ang="T7">
                  <a:pos x="T2" y="T3"/>
                </a:cxn>
                <a:cxn ang="T8">
                  <a:pos x="T4" y="T5"/>
                </a:cxn>
              </a:cxnLst>
              <a:rect l="T9" t="T10" r="T11" b="T12"/>
              <a:pathLst>
                <a:path w="18830" h="21600" fill="none" extrusionOk="0">
                  <a:moveTo>
                    <a:pt x="0" y="29"/>
                  </a:moveTo>
                  <a:cubicBezTo>
                    <a:pt x="374" y="9"/>
                    <a:pt x="749" y="-1"/>
                    <a:pt x="1124" y="0"/>
                  </a:cubicBezTo>
                  <a:cubicBezTo>
                    <a:pt x="8178" y="0"/>
                    <a:pt x="14789" y="3445"/>
                    <a:pt x="18829" y="9228"/>
                  </a:cubicBezTo>
                </a:path>
                <a:path w="18830" h="21600" stroke="0" extrusionOk="0">
                  <a:moveTo>
                    <a:pt x="0" y="29"/>
                  </a:moveTo>
                  <a:cubicBezTo>
                    <a:pt x="374" y="9"/>
                    <a:pt x="749" y="-1"/>
                    <a:pt x="1124" y="0"/>
                  </a:cubicBezTo>
                  <a:cubicBezTo>
                    <a:pt x="8178" y="0"/>
                    <a:pt x="14789" y="3445"/>
                    <a:pt x="18829" y="9228"/>
                  </a:cubicBezTo>
                  <a:lnTo>
                    <a:pt x="1124" y="21600"/>
                  </a:lnTo>
                  <a:lnTo>
                    <a:pt x="0" y="29"/>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21578" name="Arc 173">
              <a:extLst>
                <a:ext uri="{FF2B5EF4-FFF2-40B4-BE49-F238E27FC236}">
                  <a16:creationId xmlns:a16="http://schemas.microsoft.com/office/drawing/2014/main" id="{8EA9E511-35F1-DB87-BE9F-0BB5C4EA64E6}"/>
                </a:ext>
              </a:extLst>
            </p:cNvPr>
            <p:cNvSpPr>
              <a:spLocks/>
            </p:cNvSpPr>
            <p:nvPr/>
          </p:nvSpPr>
          <p:spPr bwMode="auto">
            <a:xfrm rot="6586654">
              <a:off x="759" y="2661"/>
              <a:ext cx="2982" cy="4860"/>
            </a:xfrm>
            <a:custGeom>
              <a:avLst/>
              <a:gdLst>
                <a:gd name="T0" fmla="*/ 0 w 18830"/>
                <a:gd name="T1" fmla="*/ 0 h 21600"/>
                <a:gd name="T2" fmla="*/ 0 w 18830"/>
                <a:gd name="T3" fmla="*/ 0 h 21600"/>
                <a:gd name="T4" fmla="*/ 0 w 18830"/>
                <a:gd name="T5" fmla="*/ 0 h 21600"/>
                <a:gd name="T6" fmla="*/ 0 60000 65536"/>
                <a:gd name="T7" fmla="*/ 0 60000 65536"/>
                <a:gd name="T8" fmla="*/ 0 60000 65536"/>
                <a:gd name="T9" fmla="*/ 0 w 18830"/>
                <a:gd name="T10" fmla="*/ 0 h 21600"/>
                <a:gd name="T11" fmla="*/ 18830 w 18830"/>
                <a:gd name="T12" fmla="*/ 21600 h 21600"/>
              </a:gdLst>
              <a:ahLst/>
              <a:cxnLst>
                <a:cxn ang="T6">
                  <a:pos x="T0" y="T1"/>
                </a:cxn>
                <a:cxn ang="T7">
                  <a:pos x="T2" y="T3"/>
                </a:cxn>
                <a:cxn ang="T8">
                  <a:pos x="T4" y="T5"/>
                </a:cxn>
              </a:cxnLst>
              <a:rect l="T9" t="T10" r="T11" b="T12"/>
              <a:pathLst>
                <a:path w="18830" h="21600" fill="none" extrusionOk="0">
                  <a:moveTo>
                    <a:pt x="0" y="29"/>
                  </a:moveTo>
                  <a:cubicBezTo>
                    <a:pt x="374" y="9"/>
                    <a:pt x="749" y="-1"/>
                    <a:pt x="1124" y="0"/>
                  </a:cubicBezTo>
                  <a:cubicBezTo>
                    <a:pt x="8178" y="0"/>
                    <a:pt x="14789" y="3445"/>
                    <a:pt x="18829" y="9228"/>
                  </a:cubicBezTo>
                </a:path>
                <a:path w="18830" h="21600" stroke="0" extrusionOk="0">
                  <a:moveTo>
                    <a:pt x="0" y="29"/>
                  </a:moveTo>
                  <a:cubicBezTo>
                    <a:pt x="374" y="9"/>
                    <a:pt x="749" y="-1"/>
                    <a:pt x="1124" y="0"/>
                  </a:cubicBezTo>
                  <a:cubicBezTo>
                    <a:pt x="8178" y="0"/>
                    <a:pt x="14789" y="3445"/>
                    <a:pt x="18829" y="9228"/>
                  </a:cubicBezTo>
                  <a:lnTo>
                    <a:pt x="1124" y="21600"/>
                  </a:lnTo>
                  <a:lnTo>
                    <a:pt x="0" y="29"/>
                  </a:lnTo>
                  <a:close/>
                </a:path>
              </a:pathLst>
            </a:custGeom>
            <a:noFill/>
            <a:ln w="28575">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d-ID"/>
            </a:p>
          </p:txBody>
        </p:sp>
      </p:grpSp>
      <mc:AlternateContent xmlns:mc="http://schemas.openxmlformats.org/markup-compatibility/2006">
        <mc:Choice xmlns:p14="http://schemas.microsoft.com/office/powerpoint/2010/main" Requires="p14">
          <p:contentPart p14:bwMode="auto" r:id="rId3">
            <p14:nvContentPartPr>
              <p14:cNvPr id="3" name="Ink 2">
                <a:extLst>
                  <a:ext uri="{FF2B5EF4-FFF2-40B4-BE49-F238E27FC236}">
                    <a16:creationId xmlns:a16="http://schemas.microsoft.com/office/drawing/2014/main" id="{61F55E2E-F423-42CF-BC64-4CF143AB0B0B}"/>
                  </a:ext>
                </a:extLst>
              </p14:cNvPr>
              <p14:cNvContentPartPr/>
              <p14:nvPr/>
            </p14:nvContentPartPr>
            <p14:xfrm>
              <a:off x="4048659" y="5044384"/>
              <a:ext cx="156600" cy="132120"/>
            </p14:xfrm>
          </p:contentPart>
        </mc:Choice>
        <mc:Fallback>
          <p:pic>
            <p:nvPicPr>
              <p:cNvPr id="3" name="Ink 2">
                <a:extLst>
                  <a:ext uri="{FF2B5EF4-FFF2-40B4-BE49-F238E27FC236}">
                    <a16:creationId xmlns:a16="http://schemas.microsoft.com/office/drawing/2014/main" id="{61F55E2E-F423-42CF-BC64-4CF143AB0B0B}"/>
                  </a:ext>
                </a:extLst>
              </p:cNvPr>
              <p:cNvPicPr/>
              <p:nvPr/>
            </p:nvPicPr>
            <p:blipFill>
              <a:blip r:embed="rId4"/>
              <a:stretch>
                <a:fillRect/>
              </a:stretch>
            </p:blipFill>
            <p:spPr>
              <a:xfrm>
                <a:off x="4039659" y="5035384"/>
                <a:ext cx="174240" cy="14976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5" name="Ink 4">
                <a:extLst>
                  <a:ext uri="{FF2B5EF4-FFF2-40B4-BE49-F238E27FC236}">
                    <a16:creationId xmlns:a16="http://schemas.microsoft.com/office/drawing/2014/main" id="{DD29C5C5-1D3E-4521-9B99-959902CE59FA}"/>
                  </a:ext>
                </a:extLst>
              </p14:cNvPr>
              <p14:cNvContentPartPr/>
              <p14:nvPr/>
            </p14:nvContentPartPr>
            <p14:xfrm>
              <a:off x="5611419" y="5400784"/>
              <a:ext cx="236880" cy="97200"/>
            </p14:xfrm>
          </p:contentPart>
        </mc:Choice>
        <mc:Fallback>
          <p:pic>
            <p:nvPicPr>
              <p:cNvPr id="5" name="Ink 4">
                <a:extLst>
                  <a:ext uri="{FF2B5EF4-FFF2-40B4-BE49-F238E27FC236}">
                    <a16:creationId xmlns:a16="http://schemas.microsoft.com/office/drawing/2014/main" id="{DD29C5C5-1D3E-4521-9B99-959902CE59FA}"/>
                  </a:ext>
                </a:extLst>
              </p:cNvPr>
              <p:cNvPicPr/>
              <p:nvPr/>
            </p:nvPicPr>
            <p:blipFill>
              <a:blip r:embed="rId6"/>
              <a:stretch>
                <a:fillRect/>
              </a:stretch>
            </p:blipFill>
            <p:spPr>
              <a:xfrm>
                <a:off x="5602405" y="5391784"/>
                <a:ext cx="254547" cy="11484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8" name="Ink 7">
                <a:extLst>
                  <a:ext uri="{FF2B5EF4-FFF2-40B4-BE49-F238E27FC236}">
                    <a16:creationId xmlns:a16="http://schemas.microsoft.com/office/drawing/2014/main" id="{FFC25F63-AE4C-4F5F-966E-DE1196222C53}"/>
                  </a:ext>
                </a:extLst>
              </p14:cNvPr>
              <p14:cNvContentPartPr/>
              <p14:nvPr/>
            </p14:nvContentPartPr>
            <p14:xfrm>
              <a:off x="4070619" y="5035744"/>
              <a:ext cx="142920" cy="119880"/>
            </p14:xfrm>
          </p:contentPart>
        </mc:Choice>
        <mc:Fallback>
          <p:pic>
            <p:nvPicPr>
              <p:cNvPr id="8" name="Ink 7">
                <a:extLst>
                  <a:ext uri="{FF2B5EF4-FFF2-40B4-BE49-F238E27FC236}">
                    <a16:creationId xmlns:a16="http://schemas.microsoft.com/office/drawing/2014/main" id="{FFC25F63-AE4C-4F5F-966E-DE1196222C53}"/>
                  </a:ext>
                </a:extLst>
              </p:cNvPr>
              <p:cNvPicPr/>
              <p:nvPr/>
            </p:nvPicPr>
            <p:blipFill>
              <a:blip r:embed="rId8"/>
              <a:stretch>
                <a:fillRect/>
              </a:stretch>
            </p:blipFill>
            <p:spPr>
              <a:xfrm>
                <a:off x="4061619" y="5026744"/>
                <a:ext cx="160560" cy="13752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15" name="Ink 14">
                <a:extLst>
                  <a:ext uri="{FF2B5EF4-FFF2-40B4-BE49-F238E27FC236}">
                    <a16:creationId xmlns:a16="http://schemas.microsoft.com/office/drawing/2014/main" id="{0B9297E5-E447-4CD0-98D5-D3CB972ADCC8}"/>
                  </a:ext>
                </a:extLst>
              </p14:cNvPr>
              <p14:cNvContentPartPr/>
              <p14:nvPr/>
            </p14:nvContentPartPr>
            <p14:xfrm>
              <a:off x="4631139" y="4628944"/>
              <a:ext cx="164160" cy="215280"/>
            </p14:xfrm>
          </p:contentPart>
        </mc:Choice>
        <mc:Fallback>
          <p:pic>
            <p:nvPicPr>
              <p:cNvPr id="15" name="Ink 14">
                <a:extLst>
                  <a:ext uri="{FF2B5EF4-FFF2-40B4-BE49-F238E27FC236}">
                    <a16:creationId xmlns:a16="http://schemas.microsoft.com/office/drawing/2014/main" id="{0B9297E5-E447-4CD0-98D5-D3CB972ADCC8}"/>
                  </a:ext>
                </a:extLst>
              </p:cNvPr>
              <p:cNvPicPr/>
              <p:nvPr/>
            </p:nvPicPr>
            <p:blipFill>
              <a:blip r:embed="rId10"/>
              <a:stretch>
                <a:fillRect/>
              </a:stretch>
            </p:blipFill>
            <p:spPr>
              <a:xfrm>
                <a:off x="4622119" y="4619959"/>
                <a:ext cx="181839" cy="232891"/>
              </a:xfrm>
              <a:prstGeom prst="rect">
                <a:avLst/>
              </a:prstGeom>
            </p:spPr>
          </p:pic>
        </mc:Fallback>
      </mc:AlternateContent>
      <p:grpSp>
        <p:nvGrpSpPr>
          <p:cNvPr id="21514" name="Group 27">
            <a:extLst>
              <a:ext uri="{FF2B5EF4-FFF2-40B4-BE49-F238E27FC236}">
                <a16:creationId xmlns:a16="http://schemas.microsoft.com/office/drawing/2014/main" id="{828048C5-4262-2E38-5155-203563C76209}"/>
              </a:ext>
            </a:extLst>
          </p:cNvPr>
          <p:cNvGrpSpPr>
            <a:grpSpLocks/>
          </p:cNvGrpSpPr>
          <p:nvPr/>
        </p:nvGrpSpPr>
        <p:grpSpPr bwMode="auto">
          <a:xfrm>
            <a:off x="4062414" y="5626101"/>
            <a:ext cx="587375" cy="354013"/>
            <a:chOff x="2538339" y="5625784"/>
            <a:chExt cx="587520" cy="354240"/>
          </a:xfrm>
        </p:grpSpPr>
        <mc:AlternateContent xmlns:mc="http://schemas.openxmlformats.org/markup-compatibility/2006">
          <mc:Choice xmlns:p14="http://schemas.microsoft.com/office/powerpoint/2010/main" Requires="p14">
            <p:contentPart p14:bwMode="auto" r:id="rId11">
              <p14:nvContentPartPr>
                <p14:cNvPr id="9" name="Ink 8">
                  <a:extLst>
                    <a:ext uri="{FF2B5EF4-FFF2-40B4-BE49-F238E27FC236}">
                      <a16:creationId xmlns:a16="http://schemas.microsoft.com/office/drawing/2014/main" id="{FCBB759F-9AF9-4B38-813B-8D476CFA5832}"/>
                    </a:ext>
                  </a:extLst>
                </p14:cNvPr>
                <p14:cNvContentPartPr/>
                <p14:nvPr/>
              </p14:nvContentPartPr>
              <p14:xfrm>
                <a:off x="2559939" y="5830264"/>
                <a:ext cx="97200" cy="149760"/>
              </p14:xfrm>
            </p:contentPart>
          </mc:Choice>
          <mc:Fallback>
            <p:pic>
              <p:nvPicPr>
                <p:cNvPr id="9" name="Ink 8">
                  <a:extLst>
                    <a:ext uri="{FF2B5EF4-FFF2-40B4-BE49-F238E27FC236}">
                      <a16:creationId xmlns:a16="http://schemas.microsoft.com/office/drawing/2014/main" id="{FCBB759F-9AF9-4B38-813B-8D476CFA5832}"/>
                    </a:ext>
                  </a:extLst>
                </p:cNvPr>
                <p:cNvPicPr/>
                <p:nvPr/>
              </p:nvPicPr>
              <p:blipFill>
                <a:blip r:embed="rId12"/>
                <a:stretch>
                  <a:fillRect/>
                </a:stretch>
              </p:blipFill>
              <p:spPr>
                <a:xfrm>
                  <a:off x="2550906" y="5821242"/>
                  <a:ext cx="114906" cy="167443"/>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10" name="Ink 9">
                  <a:extLst>
                    <a:ext uri="{FF2B5EF4-FFF2-40B4-BE49-F238E27FC236}">
                      <a16:creationId xmlns:a16="http://schemas.microsoft.com/office/drawing/2014/main" id="{C575EA43-B118-410D-942B-8D0FD0AB6F50}"/>
                    </a:ext>
                  </a:extLst>
                </p14:cNvPr>
                <p14:cNvContentPartPr/>
                <p14:nvPr/>
              </p14:nvContentPartPr>
              <p14:xfrm>
                <a:off x="2538339" y="5883904"/>
                <a:ext cx="151920" cy="95760"/>
              </p14:xfrm>
            </p:contentPart>
          </mc:Choice>
          <mc:Fallback>
            <p:pic>
              <p:nvPicPr>
                <p:cNvPr id="10" name="Ink 9">
                  <a:extLst>
                    <a:ext uri="{FF2B5EF4-FFF2-40B4-BE49-F238E27FC236}">
                      <a16:creationId xmlns:a16="http://schemas.microsoft.com/office/drawing/2014/main" id="{C575EA43-B118-410D-942B-8D0FD0AB6F50}"/>
                    </a:ext>
                  </a:extLst>
                </p:cNvPr>
                <p:cNvPicPr/>
                <p:nvPr/>
              </p:nvPicPr>
              <p:blipFill>
                <a:blip r:embed="rId14"/>
                <a:stretch>
                  <a:fillRect/>
                </a:stretch>
              </p:blipFill>
              <p:spPr>
                <a:xfrm>
                  <a:off x="2529318" y="5874870"/>
                  <a:ext cx="169602" cy="113467"/>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26" name="Ink 25">
                  <a:extLst>
                    <a:ext uri="{FF2B5EF4-FFF2-40B4-BE49-F238E27FC236}">
                      <a16:creationId xmlns:a16="http://schemas.microsoft.com/office/drawing/2014/main" id="{3222FB50-6803-4ADE-A2BF-BA685A71461A}"/>
                    </a:ext>
                  </a:extLst>
                </p14:cNvPr>
                <p14:cNvContentPartPr/>
                <p14:nvPr/>
              </p14:nvContentPartPr>
              <p14:xfrm>
                <a:off x="2624739" y="5700664"/>
                <a:ext cx="475920" cy="50400"/>
              </p14:xfrm>
            </p:contentPart>
          </mc:Choice>
          <mc:Fallback>
            <p:pic>
              <p:nvPicPr>
                <p:cNvPr id="26" name="Ink 25">
                  <a:extLst>
                    <a:ext uri="{FF2B5EF4-FFF2-40B4-BE49-F238E27FC236}">
                      <a16:creationId xmlns:a16="http://schemas.microsoft.com/office/drawing/2014/main" id="{3222FB50-6803-4ADE-A2BF-BA685A71461A}"/>
                    </a:ext>
                  </a:extLst>
                </p:cNvPr>
                <p:cNvPicPr/>
                <p:nvPr/>
              </p:nvPicPr>
              <p:blipFill>
                <a:blip r:embed="rId16"/>
                <a:stretch>
                  <a:fillRect/>
                </a:stretch>
              </p:blipFill>
              <p:spPr>
                <a:xfrm>
                  <a:off x="2615739" y="5691664"/>
                  <a:ext cx="493560" cy="6804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27" name="Ink 26">
                  <a:extLst>
                    <a:ext uri="{FF2B5EF4-FFF2-40B4-BE49-F238E27FC236}">
                      <a16:creationId xmlns:a16="http://schemas.microsoft.com/office/drawing/2014/main" id="{60D6192C-FA1A-467C-86EA-8FA7BDC8D7F5}"/>
                    </a:ext>
                  </a:extLst>
                </p14:cNvPr>
                <p14:cNvContentPartPr/>
                <p14:nvPr/>
              </p14:nvContentPartPr>
              <p14:xfrm>
                <a:off x="3022539" y="5625784"/>
                <a:ext cx="103320" cy="195120"/>
              </p14:xfrm>
            </p:contentPart>
          </mc:Choice>
          <mc:Fallback>
            <p:pic>
              <p:nvPicPr>
                <p:cNvPr id="27" name="Ink 26">
                  <a:extLst>
                    <a:ext uri="{FF2B5EF4-FFF2-40B4-BE49-F238E27FC236}">
                      <a16:creationId xmlns:a16="http://schemas.microsoft.com/office/drawing/2014/main" id="{60D6192C-FA1A-467C-86EA-8FA7BDC8D7F5}"/>
                    </a:ext>
                  </a:extLst>
                </p:cNvPr>
                <p:cNvPicPr/>
                <p:nvPr/>
              </p:nvPicPr>
              <p:blipFill>
                <a:blip r:embed="rId18"/>
                <a:stretch>
                  <a:fillRect/>
                </a:stretch>
              </p:blipFill>
              <p:spPr>
                <a:xfrm>
                  <a:off x="3013539" y="5616784"/>
                  <a:ext cx="120960" cy="212760"/>
                </a:xfrm>
                <a:prstGeom prst="rect">
                  <a:avLst/>
                </a:prstGeom>
              </p:spPr>
            </p:pic>
          </mc:Fallback>
        </mc:AlternateContent>
      </p:grpSp>
      <p:grpSp>
        <p:nvGrpSpPr>
          <p:cNvPr id="21515" name="Group 19508">
            <a:extLst>
              <a:ext uri="{FF2B5EF4-FFF2-40B4-BE49-F238E27FC236}">
                <a16:creationId xmlns:a16="http://schemas.microsoft.com/office/drawing/2014/main" id="{738A7114-E09D-F0AA-0F7B-A4CC2C8F1C41}"/>
              </a:ext>
            </a:extLst>
          </p:cNvPr>
          <p:cNvGrpSpPr>
            <a:grpSpLocks/>
          </p:cNvGrpSpPr>
          <p:nvPr/>
        </p:nvGrpSpPr>
        <p:grpSpPr bwMode="auto">
          <a:xfrm>
            <a:off x="4094163" y="3905251"/>
            <a:ext cx="11112" cy="11113"/>
            <a:chOff x="2570739" y="3904624"/>
            <a:chExt cx="11160" cy="11160"/>
          </a:xfrm>
        </p:grpSpPr>
        <mc:AlternateContent xmlns:mc="http://schemas.openxmlformats.org/markup-compatibility/2006">
          <mc:Choice xmlns:p14="http://schemas.microsoft.com/office/powerpoint/2010/main" Requires="p14">
            <p:contentPart p14:bwMode="auto" r:id="rId19">
              <p14:nvContentPartPr>
                <p14:cNvPr id="19507" name="Ink 19506">
                  <a:extLst>
                    <a:ext uri="{FF2B5EF4-FFF2-40B4-BE49-F238E27FC236}">
                      <a16:creationId xmlns:a16="http://schemas.microsoft.com/office/drawing/2014/main" id="{96BCE494-46EC-4659-9F63-702B4890C4C7}"/>
                    </a:ext>
                  </a:extLst>
                </p14:cNvPr>
                <p14:cNvContentPartPr/>
                <p14:nvPr/>
              </p14:nvContentPartPr>
              <p14:xfrm>
                <a:off x="2570739" y="3915424"/>
                <a:ext cx="360" cy="360"/>
              </p14:xfrm>
            </p:contentPart>
          </mc:Choice>
          <mc:Fallback>
            <p:pic>
              <p:nvPicPr>
                <p:cNvPr id="19507" name="Ink 19506">
                  <a:extLst>
                    <a:ext uri="{FF2B5EF4-FFF2-40B4-BE49-F238E27FC236}">
                      <a16:creationId xmlns:a16="http://schemas.microsoft.com/office/drawing/2014/main" id="{96BCE494-46EC-4659-9F63-702B4890C4C7}"/>
                    </a:ext>
                  </a:extLst>
                </p:cNvPr>
                <p:cNvPicPr/>
                <p:nvPr/>
              </p:nvPicPr>
              <p:blipFill>
                <a:blip r:embed="rId20"/>
                <a:stretch>
                  <a:fillRect/>
                </a:stretch>
              </p:blipFill>
              <p:spPr>
                <a:xfrm>
                  <a:off x="2561739" y="3906424"/>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21">
              <p14:nvContentPartPr>
                <p14:cNvPr id="19508" name="Ink 19507">
                  <a:extLst>
                    <a:ext uri="{FF2B5EF4-FFF2-40B4-BE49-F238E27FC236}">
                      <a16:creationId xmlns:a16="http://schemas.microsoft.com/office/drawing/2014/main" id="{F408466A-4964-4E1A-8B14-6F9DB7C72351}"/>
                    </a:ext>
                  </a:extLst>
                </p14:cNvPr>
                <p14:cNvContentPartPr/>
                <p14:nvPr/>
              </p14:nvContentPartPr>
              <p14:xfrm>
                <a:off x="2581539" y="3904624"/>
                <a:ext cx="360" cy="360"/>
              </p14:xfrm>
            </p:contentPart>
          </mc:Choice>
          <mc:Fallback>
            <p:pic>
              <p:nvPicPr>
                <p:cNvPr id="19508" name="Ink 19507">
                  <a:extLst>
                    <a:ext uri="{FF2B5EF4-FFF2-40B4-BE49-F238E27FC236}">
                      <a16:creationId xmlns:a16="http://schemas.microsoft.com/office/drawing/2014/main" id="{F408466A-4964-4E1A-8B14-6F9DB7C72351}"/>
                    </a:ext>
                  </a:extLst>
                </p:cNvPr>
                <p:cNvPicPr/>
                <p:nvPr/>
              </p:nvPicPr>
              <p:blipFill>
                <a:blip r:embed="rId20"/>
                <a:stretch>
                  <a:fillRect/>
                </a:stretch>
              </p:blipFill>
              <p:spPr>
                <a:xfrm>
                  <a:off x="2572539" y="3895624"/>
                  <a:ext cx="18000" cy="18000"/>
                </a:xfrm>
                <a:prstGeom prst="rect">
                  <a:avLst/>
                </a:prstGeom>
              </p:spPr>
            </p:pic>
          </mc:Fallback>
        </mc:AlternateContent>
      </p:grpSp>
      <p:grpSp>
        <p:nvGrpSpPr>
          <p:cNvPr id="21516" name="Group 19458">
            <a:extLst>
              <a:ext uri="{FF2B5EF4-FFF2-40B4-BE49-F238E27FC236}">
                <a16:creationId xmlns:a16="http://schemas.microsoft.com/office/drawing/2014/main" id="{5507B25F-53A8-C9D4-081E-3A816B441A86}"/>
              </a:ext>
            </a:extLst>
          </p:cNvPr>
          <p:cNvGrpSpPr>
            <a:grpSpLocks/>
          </p:cNvGrpSpPr>
          <p:nvPr/>
        </p:nvGrpSpPr>
        <p:grpSpPr bwMode="auto">
          <a:xfrm>
            <a:off x="2513013" y="4273551"/>
            <a:ext cx="1719262" cy="176213"/>
            <a:chOff x="989259" y="4273570"/>
            <a:chExt cx="1719731" cy="175680"/>
          </a:xfrm>
        </p:grpSpPr>
        <mc:AlternateContent xmlns:mc="http://schemas.openxmlformats.org/markup-compatibility/2006">
          <mc:Choice xmlns:p14="http://schemas.microsoft.com/office/powerpoint/2010/main" Requires="p14">
            <p:contentPart p14:bwMode="auto" r:id="rId22">
              <p14:nvContentPartPr>
                <p14:cNvPr id="19510" name="Ink 19509">
                  <a:extLst>
                    <a:ext uri="{FF2B5EF4-FFF2-40B4-BE49-F238E27FC236}">
                      <a16:creationId xmlns:a16="http://schemas.microsoft.com/office/drawing/2014/main" id="{678E874F-B133-4F38-8244-8E7FEE93E923}"/>
                    </a:ext>
                  </a:extLst>
                </p14:cNvPr>
                <p14:cNvContentPartPr/>
                <p14:nvPr/>
              </p14:nvContentPartPr>
              <p14:xfrm>
                <a:off x="989259" y="4291624"/>
                <a:ext cx="333000" cy="33480"/>
              </p14:xfrm>
            </p:contentPart>
          </mc:Choice>
          <mc:Fallback>
            <p:pic>
              <p:nvPicPr>
                <p:cNvPr id="19510" name="Ink 19509">
                  <a:extLst>
                    <a:ext uri="{FF2B5EF4-FFF2-40B4-BE49-F238E27FC236}">
                      <a16:creationId xmlns:a16="http://schemas.microsoft.com/office/drawing/2014/main" id="{678E874F-B133-4F38-8244-8E7FEE93E923}"/>
                    </a:ext>
                  </a:extLst>
                </p:cNvPr>
                <p:cNvPicPr/>
                <p:nvPr/>
              </p:nvPicPr>
              <p:blipFill>
                <a:blip r:embed="rId23"/>
                <a:stretch>
                  <a:fillRect/>
                </a:stretch>
              </p:blipFill>
              <p:spPr>
                <a:xfrm>
                  <a:off x="980249" y="4282624"/>
                  <a:ext cx="350659" cy="5112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19511" name="Ink 19510">
                  <a:extLst>
                    <a:ext uri="{FF2B5EF4-FFF2-40B4-BE49-F238E27FC236}">
                      <a16:creationId xmlns:a16="http://schemas.microsoft.com/office/drawing/2014/main" id="{F1AA8BFA-2382-4AF6-9F79-198B017BDA3B}"/>
                    </a:ext>
                  </a:extLst>
                </p14:cNvPr>
                <p14:cNvContentPartPr/>
                <p14:nvPr/>
              </p14:nvContentPartPr>
              <p14:xfrm>
                <a:off x="1398219" y="4324384"/>
                <a:ext cx="331920" cy="43920"/>
              </p14:xfrm>
            </p:contentPart>
          </mc:Choice>
          <mc:Fallback>
            <p:pic>
              <p:nvPicPr>
                <p:cNvPr id="19511" name="Ink 19510">
                  <a:extLst>
                    <a:ext uri="{FF2B5EF4-FFF2-40B4-BE49-F238E27FC236}">
                      <a16:creationId xmlns:a16="http://schemas.microsoft.com/office/drawing/2014/main" id="{F1AA8BFA-2382-4AF6-9F79-198B017BDA3B}"/>
                    </a:ext>
                  </a:extLst>
                </p:cNvPr>
                <p:cNvPicPr/>
                <p:nvPr/>
              </p:nvPicPr>
              <p:blipFill>
                <a:blip r:embed="rId25"/>
                <a:stretch>
                  <a:fillRect/>
                </a:stretch>
              </p:blipFill>
              <p:spPr>
                <a:xfrm>
                  <a:off x="1389219" y="4315384"/>
                  <a:ext cx="349560" cy="6156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19512" name="Ink 19511">
                  <a:extLst>
                    <a:ext uri="{FF2B5EF4-FFF2-40B4-BE49-F238E27FC236}">
                      <a16:creationId xmlns:a16="http://schemas.microsoft.com/office/drawing/2014/main" id="{FA08AE08-540E-490F-94B4-014BF1563451}"/>
                    </a:ext>
                  </a:extLst>
                </p14:cNvPr>
                <p14:cNvContentPartPr/>
                <p14:nvPr/>
              </p14:nvContentPartPr>
              <p14:xfrm>
                <a:off x="1785219" y="4367584"/>
                <a:ext cx="257400" cy="360"/>
              </p14:xfrm>
            </p:contentPart>
          </mc:Choice>
          <mc:Fallback>
            <p:pic>
              <p:nvPicPr>
                <p:cNvPr id="19512" name="Ink 19511">
                  <a:extLst>
                    <a:ext uri="{FF2B5EF4-FFF2-40B4-BE49-F238E27FC236}">
                      <a16:creationId xmlns:a16="http://schemas.microsoft.com/office/drawing/2014/main" id="{FA08AE08-540E-490F-94B4-014BF1563451}"/>
                    </a:ext>
                  </a:extLst>
                </p:cNvPr>
                <p:cNvPicPr/>
                <p:nvPr/>
              </p:nvPicPr>
              <p:blipFill>
                <a:blip r:embed="rId27"/>
                <a:stretch>
                  <a:fillRect/>
                </a:stretch>
              </p:blipFill>
              <p:spPr>
                <a:xfrm>
                  <a:off x="1776219" y="4358584"/>
                  <a:ext cx="27504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19513" name="Ink 19512">
                  <a:extLst>
                    <a:ext uri="{FF2B5EF4-FFF2-40B4-BE49-F238E27FC236}">
                      <a16:creationId xmlns:a16="http://schemas.microsoft.com/office/drawing/2014/main" id="{41AD821B-BECD-45CE-85E7-30FB574316BC}"/>
                    </a:ext>
                  </a:extLst>
                </p14:cNvPr>
                <p14:cNvContentPartPr/>
                <p14:nvPr/>
              </p14:nvContentPartPr>
              <p14:xfrm>
                <a:off x="2086539" y="4367584"/>
                <a:ext cx="343440" cy="360"/>
              </p14:xfrm>
            </p:contentPart>
          </mc:Choice>
          <mc:Fallback>
            <p:pic>
              <p:nvPicPr>
                <p:cNvPr id="19513" name="Ink 19512">
                  <a:extLst>
                    <a:ext uri="{FF2B5EF4-FFF2-40B4-BE49-F238E27FC236}">
                      <a16:creationId xmlns:a16="http://schemas.microsoft.com/office/drawing/2014/main" id="{41AD821B-BECD-45CE-85E7-30FB574316BC}"/>
                    </a:ext>
                  </a:extLst>
                </p:cNvPr>
                <p:cNvPicPr/>
                <p:nvPr/>
              </p:nvPicPr>
              <p:blipFill>
                <a:blip r:embed="rId29"/>
                <a:stretch>
                  <a:fillRect/>
                </a:stretch>
              </p:blipFill>
              <p:spPr>
                <a:xfrm>
                  <a:off x="2077539" y="4358584"/>
                  <a:ext cx="36108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19514" name="Ink 19513">
                  <a:extLst>
                    <a:ext uri="{FF2B5EF4-FFF2-40B4-BE49-F238E27FC236}">
                      <a16:creationId xmlns:a16="http://schemas.microsoft.com/office/drawing/2014/main" id="{CDBCCF1E-DDD9-4480-BCDE-CB30A683A5C8}"/>
                    </a:ext>
                  </a:extLst>
                </p14:cNvPr>
                <p14:cNvContentPartPr/>
                <p14:nvPr/>
              </p14:nvContentPartPr>
              <p14:xfrm>
                <a:off x="2431059" y="4367584"/>
                <a:ext cx="171360" cy="360"/>
              </p14:xfrm>
            </p:contentPart>
          </mc:Choice>
          <mc:Fallback>
            <p:pic>
              <p:nvPicPr>
                <p:cNvPr id="19514" name="Ink 19513">
                  <a:extLst>
                    <a:ext uri="{FF2B5EF4-FFF2-40B4-BE49-F238E27FC236}">
                      <a16:creationId xmlns:a16="http://schemas.microsoft.com/office/drawing/2014/main" id="{CDBCCF1E-DDD9-4480-BCDE-CB30A683A5C8}"/>
                    </a:ext>
                  </a:extLst>
                </p:cNvPr>
                <p:cNvPicPr/>
                <p:nvPr/>
              </p:nvPicPr>
              <p:blipFill>
                <a:blip r:embed="rId31"/>
                <a:stretch>
                  <a:fillRect/>
                </a:stretch>
              </p:blipFill>
              <p:spPr>
                <a:xfrm>
                  <a:off x="2422078" y="4358584"/>
                  <a:ext cx="188963"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19458" name="Ink 19457">
                  <a:extLst>
                    <a:ext uri="{FF2B5EF4-FFF2-40B4-BE49-F238E27FC236}">
                      <a16:creationId xmlns:a16="http://schemas.microsoft.com/office/drawing/2014/main" id="{B3F803C7-E080-4C2A-9972-F30AB6A2EC04}"/>
                    </a:ext>
                  </a:extLst>
                </p14:cNvPr>
                <p14:cNvContentPartPr/>
                <p14:nvPr/>
              </p14:nvContentPartPr>
              <p14:xfrm>
                <a:off x="2443310" y="4273570"/>
                <a:ext cx="265680" cy="175680"/>
              </p14:xfrm>
            </p:contentPart>
          </mc:Choice>
          <mc:Fallback>
            <p:pic>
              <p:nvPicPr>
                <p:cNvPr id="19458" name="Ink 19457">
                  <a:extLst>
                    <a:ext uri="{FF2B5EF4-FFF2-40B4-BE49-F238E27FC236}">
                      <a16:creationId xmlns:a16="http://schemas.microsoft.com/office/drawing/2014/main" id="{B3F803C7-E080-4C2A-9972-F30AB6A2EC04}"/>
                    </a:ext>
                  </a:extLst>
                </p:cNvPr>
                <p:cNvPicPr/>
                <p:nvPr/>
              </p:nvPicPr>
              <p:blipFill>
                <a:blip r:embed="rId33"/>
                <a:stretch>
                  <a:fillRect/>
                </a:stretch>
              </p:blipFill>
              <p:spPr>
                <a:xfrm>
                  <a:off x="2434310" y="4264552"/>
                  <a:ext cx="283320" cy="193356"/>
                </a:xfrm>
                <a:prstGeom prst="rect">
                  <a:avLst/>
                </a:prstGeom>
              </p:spPr>
            </p:pic>
          </mc:Fallback>
        </mc:AlternateContent>
      </p:grpSp>
      <mc:AlternateContent xmlns:mc="http://schemas.openxmlformats.org/markup-compatibility/2006">
        <mc:Choice xmlns:p14="http://schemas.microsoft.com/office/powerpoint/2010/main" Requires="p14">
          <p:contentPart p14:bwMode="auto" r:id="rId34">
            <p14:nvContentPartPr>
              <p14:cNvPr id="19523" name="Ink 19522">
                <a:extLst>
                  <a:ext uri="{FF2B5EF4-FFF2-40B4-BE49-F238E27FC236}">
                    <a16:creationId xmlns:a16="http://schemas.microsoft.com/office/drawing/2014/main" id="{D7F83A34-41E7-447A-A643-C2770977CF0A}"/>
                  </a:ext>
                </a:extLst>
              </p14:cNvPr>
              <p14:cNvContentPartPr/>
              <p14:nvPr/>
            </p14:nvContentPartPr>
            <p14:xfrm>
              <a:off x="9744950" y="2604970"/>
              <a:ext cx="317520" cy="163080"/>
            </p14:xfrm>
          </p:contentPart>
        </mc:Choice>
        <mc:Fallback>
          <p:pic>
            <p:nvPicPr>
              <p:cNvPr id="19523" name="Ink 19522">
                <a:extLst>
                  <a:ext uri="{FF2B5EF4-FFF2-40B4-BE49-F238E27FC236}">
                    <a16:creationId xmlns:a16="http://schemas.microsoft.com/office/drawing/2014/main" id="{D7F83A34-41E7-447A-A643-C2770977CF0A}"/>
                  </a:ext>
                </a:extLst>
              </p:cNvPr>
              <p:cNvPicPr/>
              <p:nvPr/>
            </p:nvPicPr>
            <p:blipFill>
              <a:blip r:embed="rId35"/>
              <a:stretch>
                <a:fillRect/>
              </a:stretch>
            </p:blipFill>
            <p:spPr>
              <a:xfrm>
                <a:off x="9735950" y="2595950"/>
                <a:ext cx="335160" cy="180759"/>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19531" name="Ink 19530">
                <a:extLst>
                  <a:ext uri="{FF2B5EF4-FFF2-40B4-BE49-F238E27FC236}">
                    <a16:creationId xmlns:a16="http://schemas.microsoft.com/office/drawing/2014/main" id="{34795E39-7934-4667-A798-5A2258BC6389}"/>
                  </a:ext>
                </a:extLst>
              </p14:cNvPr>
              <p14:cNvContentPartPr/>
              <p14:nvPr/>
            </p14:nvContentPartPr>
            <p14:xfrm>
              <a:off x="9394670" y="5115250"/>
              <a:ext cx="24480" cy="73080"/>
            </p14:xfrm>
          </p:contentPart>
        </mc:Choice>
        <mc:Fallback>
          <p:pic>
            <p:nvPicPr>
              <p:cNvPr id="19531" name="Ink 19530">
                <a:extLst>
                  <a:ext uri="{FF2B5EF4-FFF2-40B4-BE49-F238E27FC236}">
                    <a16:creationId xmlns:a16="http://schemas.microsoft.com/office/drawing/2014/main" id="{34795E39-7934-4667-A798-5A2258BC6389}"/>
                  </a:ext>
                </a:extLst>
              </p:cNvPr>
              <p:cNvPicPr/>
              <p:nvPr/>
            </p:nvPicPr>
            <p:blipFill>
              <a:blip r:embed="rId37"/>
              <a:stretch>
                <a:fillRect/>
              </a:stretch>
            </p:blipFill>
            <p:spPr>
              <a:xfrm>
                <a:off x="9385670" y="5106250"/>
                <a:ext cx="42120" cy="9072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19533" name="Ink 19532">
                <a:extLst>
                  <a:ext uri="{FF2B5EF4-FFF2-40B4-BE49-F238E27FC236}">
                    <a16:creationId xmlns:a16="http://schemas.microsoft.com/office/drawing/2014/main" id="{43506CDD-E4FE-4327-9D9E-85EA3A29EA5D}"/>
                  </a:ext>
                </a:extLst>
              </p14:cNvPr>
              <p14:cNvContentPartPr/>
              <p14:nvPr/>
            </p14:nvContentPartPr>
            <p14:xfrm>
              <a:off x="8712110" y="4781530"/>
              <a:ext cx="141120" cy="125640"/>
            </p14:xfrm>
          </p:contentPart>
        </mc:Choice>
        <mc:Fallback>
          <p:pic>
            <p:nvPicPr>
              <p:cNvPr id="19533" name="Ink 19532">
                <a:extLst>
                  <a:ext uri="{FF2B5EF4-FFF2-40B4-BE49-F238E27FC236}">
                    <a16:creationId xmlns:a16="http://schemas.microsoft.com/office/drawing/2014/main" id="{43506CDD-E4FE-4327-9D9E-85EA3A29EA5D}"/>
                  </a:ext>
                </a:extLst>
              </p:cNvPr>
              <p:cNvPicPr/>
              <p:nvPr/>
            </p:nvPicPr>
            <p:blipFill>
              <a:blip r:embed="rId39"/>
              <a:stretch>
                <a:fillRect/>
              </a:stretch>
            </p:blipFill>
            <p:spPr>
              <a:xfrm>
                <a:off x="8703110" y="4772530"/>
                <a:ext cx="158760" cy="14328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19537" name="Ink 19536">
                <a:extLst>
                  <a:ext uri="{FF2B5EF4-FFF2-40B4-BE49-F238E27FC236}">
                    <a16:creationId xmlns:a16="http://schemas.microsoft.com/office/drawing/2014/main" id="{0EADA6F8-361E-4291-87F3-607733924ACB}"/>
                  </a:ext>
                </a:extLst>
              </p14:cNvPr>
              <p14:cNvContentPartPr/>
              <p14:nvPr/>
            </p14:nvContentPartPr>
            <p14:xfrm>
              <a:off x="9481070" y="4089610"/>
              <a:ext cx="159480" cy="12960"/>
            </p14:xfrm>
          </p:contentPart>
        </mc:Choice>
        <mc:Fallback>
          <p:pic>
            <p:nvPicPr>
              <p:cNvPr id="19537" name="Ink 19536">
                <a:extLst>
                  <a:ext uri="{FF2B5EF4-FFF2-40B4-BE49-F238E27FC236}">
                    <a16:creationId xmlns:a16="http://schemas.microsoft.com/office/drawing/2014/main" id="{0EADA6F8-361E-4291-87F3-607733924ACB}"/>
                  </a:ext>
                </a:extLst>
              </p:cNvPr>
              <p:cNvPicPr/>
              <p:nvPr/>
            </p:nvPicPr>
            <p:blipFill>
              <a:blip r:embed="rId41"/>
              <a:stretch>
                <a:fillRect/>
              </a:stretch>
            </p:blipFill>
            <p:spPr>
              <a:xfrm>
                <a:off x="9472070" y="4080610"/>
                <a:ext cx="177120" cy="30600"/>
              </a:xfrm>
              <a:prstGeom prst="rect">
                <a:avLst/>
              </a:prstGeom>
            </p:spPr>
          </p:pic>
        </mc:Fallback>
      </mc:AlternateContent>
      <p:grpSp>
        <p:nvGrpSpPr>
          <p:cNvPr id="21521" name="Group 19549">
            <a:extLst>
              <a:ext uri="{FF2B5EF4-FFF2-40B4-BE49-F238E27FC236}">
                <a16:creationId xmlns:a16="http://schemas.microsoft.com/office/drawing/2014/main" id="{43354AE7-0C40-7C00-19FB-3B5560B97DD9}"/>
              </a:ext>
            </a:extLst>
          </p:cNvPr>
          <p:cNvGrpSpPr>
            <a:grpSpLocks/>
          </p:cNvGrpSpPr>
          <p:nvPr/>
        </p:nvGrpSpPr>
        <p:grpSpPr bwMode="auto">
          <a:xfrm>
            <a:off x="8058151" y="4522788"/>
            <a:ext cx="792163" cy="876300"/>
            <a:chOff x="6534350" y="4522330"/>
            <a:chExt cx="792720" cy="876240"/>
          </a:xfrm>
        </p:grpSpPr>
        <mc:AlternateContent xmlns:mc="http://schemas.openxmlformats.org/markup-compatibility/2006">
          <mc:Choice xmlns:p14="http://schemas.microsoft.com/office/powerpoint/2010/main" Requires="p14">
            <p:contentPart p14:bwMode="auto" r:id="rId42">
              <p14:nvContentPartPr>
                <p14:cNvPr id="19524" name="Ink 19523">
                  <a:extLst>
                    <a:ext uri="{FF2B5EF4-FFF2-40B4-BE49-F238E27FC236}">
                      <a16:creationId xmlns:a16="http://schemas.microsoft.com/office/drawing/2014/main" id="{DEBF01E1-753F-438D-9B51-738CCCC43EF8}"/>
                    </a:ext>
                  </a:extLst>
                </p14:cNvPr>
                <p14:cNvContentPartPr/>
                <p14:nvPr/>
              </p14:nvContentPartPr>
              <p14:xfrm>
                <a:off x="6534350" y="5103010"/>
                <a:ext cx="201960" cy="175680"/>
              </p14:xfrm>
            </p:contentPart>
          </mc:Choice>
          <mc:Fallback>
            <p:pic>
              <p:nvPicPr>
                <p:cNvPr id="19524" name="Ink 19523">
                  <a:extLst>
                    <a:ext uri="{FF2B5EF4-FFF2-40B4-BE49-F238E27FC236}">
                      <a16:creationId xmlns:a16="http://schemas.microsoft.com/office/drawing/2014/main" id="{DEBF01E1-753F-438D-9B51-738CCCC43EF8}"/>
                    </a:ext>
                  </a:extLst>
                </p:cNvPr>
                <p:cNvPicPr/>
                <p:nvPr/>
              </p:nvPicPr>
              <p:blipFill>
                <a:blip r:embed="rId43"/>
                <a:stretch>
                  <a:fillRect/>
                </a:stretch>
              </p:blipFill>
              <p:spPr>
                <a:xfrm>
                  <a:off x="6525350" y="5094010"/>
                  <a:ext cx="219600" cy="193320"/>
                </a:xfrm>
                <a:prstGeom prst="rect">
                  <a:avLst/>
                </a:prstGeom>
              </p:spPr>
            </p:pic>
          </mc:Fallback>
        </mc:AlternateContent>
        <mc:AlternateContent xmlns:mc="http://schemas.openxmlformats.org/markup-compatibility/2006">
          <mc:Choice xmlns:p14="http://schemas.microsoft.com/office/powerpoint/2010/main" Requires="p14">
            <p:contentPart p14:bwMode="auto" r:id="rId44">
              <p14:nvContentPartPr>
                <p14:cNvPr id="19525" name="Ink 19524">
                  <a:extLst>
                    <a:ext uri="{FF2B5EF4-FFF2-40B4-BE49-F238E27FC236}">
                      <a16:creationId xmlns:a16="http://schemas.microsoft.com/office/drawing/2014/main" id="{105F5C09-73A4-4BFC-A13F-5F82EF37BFA9}"/>
                    </a:ext>
                  </a:extLst>
                </p14:cNvPr>
                <p14:cNvContentPartPr/>
                <p14:nvPr/>
              </p14:nvContentPartPr>
              <p14:xfrm>
                <a:off x="6943670" y="5103010"/>
                <a:ext cx="147240" cy="139680"/>
              </p14:xfrm>
            </p:contentPart>
          </mc:Choice>
          <mc:Fallback>
            <p:pic>
              <p:nvPicPr>
                <p:cNvPr id="19525" name="Ink 19524">
                  <a:extLst>
                    <a:ext uri="{FF2B5EF4-FFF2-40B4-BE49-F238E27FC236}">
                      <a16:creationId xmlns:a16="http://schemas.microsoft.com/office/drawing/2014/main" id="{105F5C09-73A4-4BFC-A13F-5F82EF37BFA9}"/>
                    </a:ext>
                  </a:extLst>
                </p:cNvPr>
                <p:cNvPicPr/>
                <p:nvPr/>
              </p:nvPicPr>
              <p:blipFill>
                <a:blip r:embed="rId45"/>
                <a:stretch>
                  <a:fillRect/>
                </a:stretch>
              </p:blipFill>
              <p:spPr>
                <a:xfrm>
                  <a:off x="6934670" y="5094010"/>
                  <a:ext cx="164880" cy="157320"/>
                </a:xfrm>
                <a:prstGeom prst="rect">
                  <a:avLst/>
                </a:prstGeom>
              </p:spPr>
            </p:pic>
          </mc:Fallback>
        </mc:AlternateContent>
        <mc:AlternateContent xmlns:mc="http://schemas.openxmlformats.org/markup-compatibility/2006">
          <mc:Choice xmlns:p14="http://schemas.microsoft.com/office/powerpoint/2010/main" Requires="p14">
            <p:contentPart p14:bwMode="auto" r:id="rId46">
              <p14:nvContentPartPr>
                <p14:cNvPr id="19526" name="Ink 19525">
                  <a:extLst>
                    <a:ext uri="{FF2B5EF4-FFF2-40B4-BE49-F238E27FC236}">
                      <a16:creationId xmlns:a16="http://schemas.microsoft.com/office/drawing/2014/main" id="{28BA22A6-577D-4C5B-934A-3E10EDBCCDC5}"/>
                    </a:ext>
                  </a:extLst>
                </p14:cNvPr>
                <p14:cNvContentPartPr/>
                <p14:nvPr/>
              </p14:nvContentPartPr>
              <p14:xfrm>
                <a:off x="6894710" y="5102650"/>
                <a:ext cx="319680" cy="12960"/>
              </p14:xfrm>
            </p:contentPart>
          </mc:Choice>
          <mc:Fallback>
            <p:pic>
              <p:nvPicPr>
                <p:cNvPr id="19526" name="Ink 19525">
                  <a:extLst>
                    <a:ext uri="{FF2B5EF4-FFF2-40B4-BE49-F238E27FC236}">
                      <a16:creationId xmlns:a16="http://schemas.microsoft.com/office/drawing/2014/main" id="{28BA22A6-577D-4C5B-934A-3E10EDBCCDC5}"/>
                    </a:ext>
                  </a:extLst>
                </p:cNvPr>
                <p:cNvPicPr/>
                <p:nvPr/>
              </p:nvPicPr>
              <p:blipFill>
                <a:blip r:embed="rId47"/>
                <a:stretch>
                  <a:fillRect/>
                </a:stretch>
              </p:blipFill>
              <p:spPr>
                <a:xfrm>
                  <a:off x="6885710" y="5093893"/>
                  <a:ext cx="337320" cy="30123"/>
                </a:xfrm>
                <a:prstGeom prst="rect">
                  <a:avLst/>
                </a:prstGeom>
              </p:spPr>
            </p:pic>
          </mc:Fallback>
        </mc:AlternateContent>
        <mc:AlternateContent xmlns:mc="http://schemas.openxmlformats.org/markup-compatibility/2006">
          <mc:Choice xmlns:p14="http://schemas.microsoft.com/office/powerpoint/2010/main" Requires="p14">
            <p:contentPart p14:bwMode="auto" r:id="rId48">
              <p14:nvContentPartPr>
                <p14:cNvPr id="19527" name="Ink 19526">
                  <a:extLst>
                    <a:ext uri="{FF2B5EF4-FFF2-40B4-BE49-F238E27FC236}">
                      <a16:creationId xmlns:a16="http://schemas.microsoft.com/office/drawing/2014/main" id="{225567EC-83A6-4F2A-87D5-BC51E6DCF7EF}"/>
                    </a:ext>
                  </a:extLst>
                </p14:cNvPr>
                <p14:cNvContentPartPr/>
                <p14:nvPr/>
              </p14:nvContentPartPr>
              <p14:xfrm>
                <a:off x="6845030" y="5127490"/>
                <a:ext cx="445320" cy="13320"/>
              </p14:xfrm>
            </p:contentPart>
          </mc:Choice>
          <mc:Fallback>
            <p:pic>
              <p:nvPicPr>
                <p:cNvPr id="19527" name="Ink 19526">
                  <a:extLst>
                    <a:ext uri="{FF2B5EF4-FFF2-40B4-BE49-F238E27FC236}">
                      <a16:creationId xmlns:a16="http://schemas.microsoft.com/office/drawing/2014/main" id="{225567EC-83A6-4F2A-87D5-BC51E6DCF7EF}"/>
                    </a:ext>
                  </a:extLst>
                </p:cNvPr>
                <p:cNvPicPr/>
                <p:nvPr/>
              </p:nvPicPr>
              <p:blipFill>
                <a:blip r:embed="rId49"/>
                <a:stretch>
                  <a:fillRect/>
                </a:stretch>
              </p:blipFill>
              <p:spPr>
                <a:xfrm>
                  <a:off x="6836030" y="5118490"/>
                  <a:ext cx="462960" cy="30960"/>
                </a:xfrm>
                <a:prstGeom prst="rect">
                  <a:avLst/>
                </a:prstGeom>
              </p:spPr>
            </p:pic>
          </mc:Fallback>
        </mc:AlternateContent>
        <mc:AlternateContent xmlns:mc="http://schemas.openxmlformats.org/markup-compatibility/2006">
          <mc:Choice xmlns:p14="http://schemas.microsoft.com/office/powerpoint/2010/main" Requires="p14">
            <p:contentPart p14:bwMode="auto" r:id="rId50">
              <p14:nvContentPartPr>
                <p14:cNvPr id="19528" name="Ink 19527">
                  <a:extLst>
                    <a:ext uri="{FF2B5EF4-FFF2-40B4-BE49-F238E27FC236}">
                      <a16:creationId xmlns:a16="http://schemas.microsoft.com/office/drawing/2014/main" id="{2DD8D226-34F4-4E7C-B4A7-BD8EDB426586}"/>
                    </a:ext>
                  </a:extLst>
                </p14:cNvPr>
                <p14:cNvContentPartPr/>
                <p14:nvPr/>
              </p14:nvContentPartPr>
              <p14:xfrm>
                <a:off x="7059230" y="5212810"/>
                <a:ext cx="234000" cy="128160"/>
              </p14:xfrm>
            </p:contentPart>
          </mc:Choice>
          <mc:Fallback>
            <p:pic>
              <p:nvPicPr>
                <p:cNvPr id="19528" name="Ink 19527">
                  <a:extLst>
                    <a:ext uri="{FF2B5EF4-FFF2-40B4-BE49-F238E27FC236}">
                      <a16:creationId xmlns:a16="http://schemas.microsoft.com/office/drawing/2014/main" id="{2DD8D226-34F4-4E7C-B4A7-BD8EDB426586}"/>
                    </a:ext>
                  </a:extLst>
                </p:cNvPr>
                <p:cNvPicPr/>
                <p:nvPr/>
              </p:nvPicPr>
              <p:blipFill>
                <a:blip r:embed="rId51"/>
                <a:stretch>
                  <a:fillRect/>
                </a:stretch>
              </p:blipFill>
              <p:spPr>
                <a:xfrm>
                  <a:off x="7050230" y="5203810"/>
                  <a:ext cx="251640" cy="14580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19538" name="Ink 19537">
                  <a:extLst>
                    <a:ext uri="{FF2B5EF4-FFF2-40B4-BE49-F238E27FC236}">
                      <a16:creationId xmlns:a16="http://schemas.microsoft.com/office/drawing/2014/main" id="{BCF0017F-F9AD-4AD4-9394-E22306FA7D0E}"/>
                    </a:ext>
                  </a:extLst>
                </p14:cNvPr>
                <p14:cNvContentPartPr/>
                <p14:nvPr/>
              </p14:nvContentPartPr>
              <p14:xfrm>
                <a:off x="6744950" y="4545010"/>
                <a:ext cx="128160" cy="117360"/>
              </p14:xfrm>
            </p:contentPart>
          </mc:Choice>
          <mc:Fallback>
            <p:pic>
              <p:nvPicPr>
                <p:cNvPr id="19538" name="Ink 19537">
                  <a:extLst>
                    <a:ext uri="{FF2B5EF4-FFF2-40B4-BE49-F238E27FC236}">
                      <a16:creationId xmlns:a16="http://schemas.microsoft.com/office/drawing/2014/main" id="{BCF0017F-F9AD-4AD4-9394-E22306FA7D0E}"/>
                    </a:ext>
                  </a:extLst>
                </p:cNvPr>
                <p:cNvPicPr/>
                <p:nvPr/>
              </p:nvPicPr>
              <p:blipFill>
                <a:blip r:embed="rId53"/>
                <a:stretch>
                  <a:fillRect/>
                </a:stretch>
              </p:blipFill>
              <p:spPr>
                <a:xfrm>
                  <a:off x="6735950" y="4536010"/>
                  <a:ext cx="145800" cy="13500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19539" name="Ink 19538">
                  <a:extLst>
                    <a:ext uri="{FF2B5EF4-FFF2-40B4-BE49-F238E27FC236}">
                      <a16:creationId xmlns:a16="http://schemas.microsoft.com/office/drawing/2014/main" id="{A3865F19-88C2-4693-B6E6-1A0F8A285E42}"/>
                    </a:ext>
                  </a:extLst>
                </p14:cNvPr>
                <p14:cNvContentPartPr/>
                <p14:nvPr/>
              </p14:nvContentPartPr>
              <p14:xfrm>
                <a:off x="7005590" y="4522330"/>
                <a:ext cx="221040" cy="139320"/>
              </p14:xfrm>
            </p:contentPart>
          </mc:Choice>
          <mc:Fallback>
            <p:pic>
              <p:nvPicPr>
                <p:cNvPr id="19539" name="Ink 19538">
                  <a:extLst>
                    <a:ext uri="{FF2B5EF4-FFF2-40B4-BE49-F238E27FC236}">
                      <a16:creationId xmlns:a16="http://schemas.microsoft.com/office/drawing/2014/main" id="{A3865F19-88C2-4693-B6E6-1A0F8A285E42}"/>
                    </a:ext>
                  </a:extLst>
                </p:cNvPr>
                <p:cNvPicPr/>
                <p:nvPr/>
              </p:nvPicPr>
              <p:blipFill>
                <a:blip r:embed="rId55"/>
                <a:stretch>
                  <a:fillRect/>
                </a:stretch>
              </p:blipFill>
              <p:spPr>
                <a:xfrm>
                  <a:off x="6996590" y="4513330"/>
                  <a:ext cx="238680" cy="15696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19540" name="Ink 19539">
                  <a:extLst>
                    <a:ext uri="{FF2B5EF4-FFF2-40B4-BE49-F238E27FC236}">
                      <a16:creationId xmlns:a16="http://schemas.microsoft.com/office/drawing/2014/main" id="{769866D2-0378-474E-99D0-AC089C7620F1}"/>
                    </a:ext>
                  </a:extLst>
                </p14:cNvPr>
                <p14:cNvContentPartPr/>
                <p14:nvPr/>
              </p14:nvContentPartPr>
              <p14:xfrm>
                <a:off x="6968870" y="4523410"/>
                <a:ext cx="210240" cy="36000"/>
              </p14:xfrm>
            </p:contentPart>
          </mc:Choice>
          <mc:Fallback>
            <p:pic>
              <p:nvPicPr>
                <p:cNvPr id="19540" name="Ink 19539">
                  <a:extLst>
                    <a:ext uri="{FF2B5EF4-FFF2-40B4-BE49-F238E27FC236}">
                      <a16:creationId xmlns:a16="http://schemas.microsoft.com/office/drawing/2014/main" id="{769866D2-0378-474E-99D0-AC089C7620F1}"/>
                    </a:ext>
                  </a:extLst>
                </p:cNvPr>
                <p:cNvPicPr/>
                <p:nvPr/>
              </p:nvPicPr>
              <p:blipFill>
                <a:blip r:embed="rId57"/>
                <a:stretch>
                  <a:fillRect/>
                </a:stretch>
              </p:blipFill>
              <p:spPr>
                <a:xfrm>
                  <a:off x="6959870" y="4514499"/>
                  <a:ext cx="227880" cy="53465"/>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19541" name="Ink 19540">
                  <a:extLst>
                    <a:ext uri="{FF2B5EF4-FFF2-40B4-BE49-F238E27FC236}">
                      <a16:creationId xmlns:a16="http://schemas.microsoft.com/office/drawing/2014/main" id="{9FC7B501-A64A-4ADD-8B47-0B455CC00824}"/>
                    </a:ext>
                  </a:extLst>
                </p14:cNvPr>
                <p14:cNvContentPartPr/>
                <p14:nvPr/>
              </p14:nvContentPartPr>
              <p14:xfrm>
                <a:off x="7030430" y="4586410"/>
                <a:ext cx="162360" cy="10440"/>
              </p14:xfrm>
            </p:contentPart>
          </mc:Choice>
          <mc:Fallback>
            <p:pic>
              <p:nvPicPr>
                <p:cNvPr id="19541" name="Ink 19540">
                  <a:extLst>
                    <a:ext uri="{FF2B5EF4-FFF2-40B4-BE49-F238E27FC236}">
                      <a16:creationId xmlns:a16="http://schemas.microsoft.com/office/drawing/2014/main" id="{9FC7B501-A64A-4ADD-8B47-0B455CC00824}"/>
                    </a:ext>
                  </a:extLst>
                </p:cNvPr>
                <p:cNvPicPr/>
                <p:nvPr/>
              </p:nvPicPr>
              <p:blipFill>
                <a:blip r:embed="rId59"/>
                <a:stretch>
                  <a:fillRect/>
                </a:stretch>
              </p:blipFill>
              <p:spPr>
                <a:xfrm>
                  <a:off x="7021430" y="4577089"/>
                  <a:ext cx="180000" cy="2871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19542" name="Ink 19541">
                  <a:extLst>
                    <a:ext uri="{FF2B5EF4-FFF2-40B4-BE49-F238E27FC236}">
                      <a16:creationId xmlns:a16="http://schemas.microsoft.com/office/drawing/2014/main" id="{10CC2EF7-0ADA-413F-B398-73D0FAEAEA8C}"/>
                    </a:ext>
                  </a:extLst>
                </p14:cNvPr>
                <p14:cNvContentPartPr/>
                <p14:nvPr/>
              </p14:nvContentPartPr>
              <p14:xfrm>
                <a:off x="7302590" y="4583890"/>
                <a:ext cx="24480" cy="86400"/>
              </p14:xfrm>
            </p:contentPart>
          </mc:Choice>
          <mc:Fallback>
            <p:pic>
              <p:nvPicPr>
                <p:cNvPr id="19542" name="Ink 19541">
                  <a:extLst>
                    <a:ext uri="{FF2B5EF4-FFF2-40B4-BE49-F238E27FC236}">
                      <a16:creationId xmlns:a16="http://schemas.microsoft.com/office/drawing/2014/main" id="{10CC2EF7-0ADA-413F-B398-73D0FAEAEA8C}"/>
                    </a:ext>
                  </a:extLst>
                </p:cNvPr>
                <p:cNvPicPr/>
                <p:nvPr/>
              </p:nvPicPr>
              <p:blipFill>
                <a:blip r:embed="rId61"/>
                <a:stretch>
                  <a:fillRect/>
                </a:stretch>
              </p:blipFill>
              <p:spPr>
                <a:xfrm>
                  <a:off x="7293590" y="4574890"/>
                  <a:ext cx="42120" cy="10404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19544" name="Ink 19543">
                  <a:extLst>
                    <a:ext uri="{FF2B5EF4-FFF2-40B4-BE49-F238E27FC236}">
                      <a16:creationId xmlns:a16="http://schemas.microsoft.com/office/drawing/2014/main" id="{217D7B4F-585F-4659-B049-035CD1365509}"/>
                    </a:ext>
                  </a:extLst>
                </p14:cNvPr>
                <p14:cNvContentPartPr/>
                <p14:nvPr/>
              </p14:nvContentPartPr>
              <p14:xfrm>
                <a:off x="6795710" y="4658050"/>
                <a:ext cx="360" cy="147600"/>
              </p14:xfrm>
            </p:contentPart>
          </mc:Choice>
          <mc:Fallback>
            <p:pic>
              <p:nvPicPr>
                <p:cNvPr id="19544" name="Ink 19543">
                  <a:extLst>
                    <a:ext uri="{FF2B5EF4-FFF2-40B4-BE49-F238E27FC236}">
                      <a16:creationId xmlns:a16="http://schemas.microsoft.com/office/drawing/2014/main" id="{217D7B4F-585F-4659-B049-035CD1365509}"/>
                    </a:ext>
                  </a:extLst>
                </p:cNvPr>
                <p:cNvPicPr/>
                <p:nvPr/>
              </p:nvPicPr>
              <p:blipFill>
                <a:blip r:embed="rId63"/>
                <a:stretch>
                  <a:fillRect/>
                </a:stretch>
              </p:blipFill>
              <p:spPr>
                <a:xfrm>
                  <a:off x="6786710" y="4649028"/>
                  <a:ext cx="18000" cy="165283"/>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19545" name="Ink 19544">
                  <a:extLst>
                    <a:ext uri="{FF2B5EF4-FFF2-40B4-BE49-F238E27FC236}">
                      <a16:creationId xmlns:a16="http://schemas.microsoft.com/office/drawing/2014/main" id="{B62E7260-353A-4A8C-918F-52E44A37E866}"/>
                    </a:ext>
                  </a:extLst>
                </p14:cNvPr>
                <p14:cNvContentPartPr/>
                <p14:nvPr/>
              </p14:nvContentPartPr>
              <p14:xfrm>
                <a:off x="6795710" y="4868290"/>
                <a:ext cx="360" cy="184320"/>
              </p14:xfrm>
            </p:contentPart>
          </mc:Choice>
          <mc:Fallback>
            <p:pic>
              <p:nvPicPr>
                <p:cNvPr id="19545" name="Ink 19544">
                  <a:extLst>
                    <a:ext uri="{FF2B5EF4-FFF2-40B4-BE49-F238E27FC236}">
                      <a16:creationId xmlns:a16="http://schemas.microsoft.com/office/drawing/2014/main" id="{B62E7260-353A-4A8C-918F-52E44A37E866}"/>
                    </a:ext>
                  </a:extLst>
                </p:cNvPr>
                <p:cNvPicPr/>
                <p:nvPr/>
              </p:nvPicPr>
              <p:blipFill>
                <a:blip r:embed="rId65"/>
                <a:stretch>
                  <a:fillRect/>
                </a:stretch>
              </p:blipFill>
              <p:spPr>
                <a:xfrm>
                  <a:off x="6786710" y="4859290"/>
                  <a:ext cx="18000" cy="20196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19546" name="Ink 19545">
                  <a:extLst>
                    <a:ext uri="{FF2B5EF4-FFF2-40B4-BE49-F238E27FC236}">
                      <a16:creationId xmlns:a16="http://schemas.microsoft.com/office/drawing/2014/main" id="{9C06FD9B-2956-4247-988E-3E18C48D4E26}"/>
                    </a:ext>
                  </a:extLst>
                </p14:cNvPr>
                <p14:cNvContentPartPr/>
                <p14:nvPr/>
              </p14:nvContentPartPr>
              <p14:xfrm>
                <a:off x="6794990" y="5140090"/>
                <a:ext cx="14040" cy="258480"/>
              </p14:xfrm>
            </p:contentPart>
          </mc:Choice>
          <mc:Fallback>
            <p:pic>
              <p:nvPicPr>
                <p:cNvPr id="19546" name="Ink 19545">
                  <a:extLst>
                    <a:ext uri="{FF2B5EF4-FFF2-40B4-BE49-F238E27FC236}">
                      <a16:creationId xmlns:a16="http://schemas.microsoft.com/office/drawing/2014/main" id="{9C06FD9B-2956-4247-988E-3E18C48D4E26}"/>
                    </a:ext>
                  </a:extLst>
                </p:cNvPr>
                <p:cNvPicPr/>
                <p:nvPr/>
              </p:nvPicPr>
              <p:blipFill>
                <a:blip r:embed="rId67"/>
                <a:stretch>
                  <a:fillRect/>
                </a:stretch>
              </p:blipFill>
              <p:spPr>
                <a:xfrm>
                  <a:off x="6785753" y="5131090"/>
                  <a:ext cx="32144" cy="276120"/>
                </a:xfrm>
                <a:prstGeom prst="rect">
                  <a:avLst/>
                </a:prstGeom>
              </p:spPr>
            </p:pic>
          </mc:Fallback>
        </mc:AlternateContent>
      </p:grpSp>
      <p:grpSp>
        <p:nvGrpSpPr>
          <p:cNvPr id="21522" name="Group 19548">
            <a:extLst>
              <a:ext uri="{FF2B5EF4-FFF2-40B4-BE49-F238E27FC236}">
                <a16:creationId xmlns:a16="http://schemas.microsoft.com/office/drawing/2014/main" id="{93FD68E0-C113-AE0E-0A8F-A3F2B06BDF62}"/>
              </a:ext>
            </a:extLst>
          </p:cNvPr>
          <p:cNvGrpSpPr>
            <a:grpSpLocks/>
          </p:cNvGrpSpPr>
          <p:nvPr/>
        </p:nvGrpSpPr>
        <p:grpSpPr bwMode="auto">
          <a:xfrm>
            <a:off x="8332788" y="5522913"/>
            <a:ext cx="12700" cy="519112"/>
            <a:chOff x="6808310" y="5523130"/>
            <a:chExt cx="12600" cy="518760"/>
          </a:xfrm>
        </p:grpSpPr>
        <mc:AlternateContent xmlns:mc="http://schemas.openxmlformats.org/markup-compatibility/2006">
          <mc:Choice xmlns:p14="http://schemas.microsoft.com/office/powerpoint/2010/main" Requires="p14">
            <p:contentPart p14:bwMode="auto" r:id="rId68">
              <p14:nvContentPartPr>
                <p14:cNvPr id="19547" name="Ink 19546">
                  <a:extLst>
                    <a:ext uri="{FF2B5EF4-FFF2-40B4-BE49-F238E27FC236}">
                      <a16:creationId xmlns:a16="http://schemas.microsoft.com/office/drawing/2014/main" id="{E37BD9D1-7668-494A-98B6-F00689A20CBB}"/>
                    </a:ext>
                  </a:extLst>
                </p14:cNvPr>
                <p14:cNvContentPartPr/>
                <p14:nvPr/>
              </p14:nvContentPartPr>
              <p14:xfrm>
                <a:off x="6808310" y="5523130"/>
                <a:ext cx="11520" cy="184320"/>
              </p14:xfrm>
            </p:contentPart>
          </mc:Choice>
          <mc:Fallback>
            <p:pic>
              <p:nvPicPr>
                <p:cNvPr id="19547" name="Ink 19546">
                  <a:extLst>
                    <a:ext uri="{FF2B5EF4-FFF2-40B4-BE49-F238E27FC236}">
                      <a16:creationId xmlns:a16="http://schemas.microsoft.com/office/drawing/2014/main" id="{E37BD9D1-7668-494A-98B6-F00689A20CBB}"/>
                    </a:ext>
                  </a:extLst>
                </p:cNvPr>
                <p:cNvPicPr/>
                <p:nvPr/>
              </p:nvPicPr>
              <p:blipFill>
                <a:blip r:embed="rId69"/>
                <a:stretch>
                  <a:fillRect/>
                </a:stretch>
              </p:blipFill>
              <p:spPr>
                <a:xfrm>
                  <a:off x="6799310" y="5514130"/>
                  <a:ext cx="29160" cy="201960"/>
                </a:xfrm>
                <a:prstGeom prst="rect">
                  <a:avLst/>
                </a:prstGeom>
              </p:spPr>
            </p:pic>
          </mc:Fallback>
        </mc:AlternateContent>
        <mc:AlternateContent xmlns:mc="http://schemas.openxmlformats.org/markup-compatibility/2006">
          <mc:Choice xmlns:p14="http://schemas.microsoft.com/office/powerpoint/2010/main" Requires="p14">
            <p:contentPart p14:bwMode="auto" r:id="rId70">
              <p14:nvContentPartPr>
                <p14:cNvPr id="19548" name="Ink 19547">
                  <a:extLst>
                    <a:ext uri="{FF2B5EF4-FFF2-40B4-BE49-F238E27FC236}">
                      <a16:creationId xmlns:a16="http://schemas.microsoft.com/office/drawing/2014/main" id="{8B2A3E24-1316-46F3-82A0-250C011992BD}"/>
                    </a:ext>
                  </a:extLst>
                </p14:cNvPr>
                <p14:cNvContentPartPr/>
                <p14:nvPr/>
              </p14:nvContentPartPr>
              <p14:xfrm>
                <a:off x="6820550" y="5720410"/>
                <a:ext cx="360" cy="321480"/>
              </p14:xfrm>
            </p:contentPart>
          </mc:Choice>
          <mc:Fallback>
            <p:pic>
              <p:nvPicPr>
                <p:cNvPr id="19548" name="Ink 19547">
                  <a:extLst>
                    <a:ext uri="{FF2B5EF4-FFF2-40B4-BE49-F238E27FC236}">
                      <a16:creationId xmlns:a16="http://schemas.microsoft.com/office/drawing/2014/main" id="{8B2A3E24-1316-46F3-82A0-250C011992BD}"/>
                    </a:ext>
                  </a:extLst>
                </p:cNvPr>
                <p:cNvPicPr/>
                <p:nvPr/>
              </p:nvPicPr>
              <p:blipFill>
                <a:blip r:embed="rId71"/>
                <a:stretch>
                  <a:fillRect/>
                </a:stretch>
              </p:blipFill>
              <p:spPr>
                <a:xfrm>
                  <a:off x="6811550" y="5711410"/>
                  <a:ext cx="18000" cy="33912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72">
            <p14:nvContentPartPr>
              <p14:cNvPr id="19573" name="Ink 19572">
                <a:extLst>
                  <a:ext uri="{FF2B5EF4-FFF2-40B4-BE49-F238E27FC236}">
                    <a16:creationId xmlns:a16="http://schemas.microsoft.com/office/drawing/2014/main" id="{FECA7862-EBE8-44B9-BE17-FA92A5E4AAE6}"/>
                  </a:ext>
                </a:extLst>
              </p14:cNvPr>
              <p14:cNvContentPartPr/>
              <p14:nvPr/>
            </p14:nvContentPartPr>
            <p14:xfrm>
              <a:off x="8472350" y="2804410"/>
              <a:ext cx="243360" cy="359640"/>
            </p14:xfrm>
          </p:contentPart>
        </mc:Choice>
        <mc:Fallback>
          <p:pic>
            <p:nvPicPr>
              <p:cNvPr id="19573" name="Ink 19572">
                <a:extLst>
                  <a:ext uri="{FF2B5EF4-FFF2-40B4-BE49-F238E27FC236}">
                    <a16:creationId xmlns:a16="http://schemas.microsoft.com/office/drawing/2014/main" id="{FECA7862-EBE8-44B9-BE17-FA92A5E4AAE6}"/>
                  </a:ext>
                </a:extLst>
              </p:cNvPr>
              <p:cNvPicPr/>
              <p:nvPr/>
            </p:nvPicPr>
            <p:blipFill>
              <a:blip r:embed="rId73"/>
              <a:stretch>
                <a:fillRect/>
              </a:stretch>
            </p:blipFill>
            <p:spPr>
              <a:xfrm>
                <a:off x="8463350" y="2795410"/>
                <a:ext cx="261000" cy="37728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19586" name="Ink 19585">
                <a:extLst>
                  <a:ext uri="{FF2B5EF4-FFF2-40B4-BE49-F238E27FC236}">
                    <a16:creationId xmlns:a16="http://schemas.microsoft.com/office/drawing/2014/main" id="{1823304F-1A65-4C1E-A745-1BAFBED02127}"/>
                  </a:ext>
                </a:extLst>
              </p14:cNvPr>
              <p14:cNvContentPartPr/>
              <p14:nvPr/>
            </p14:nvContentPartPr>
            <p14:xfrm>
              <a:off x="9061310" y="2909530"/>
              <a:ext cx="626040" cy="118800"/>
            </p14:xfrm>
          </p:contentPart>
        </mc:Choice>
        <mc:Fallback>
          <p:pic>
            <p:nvPicPr>
              <p:cNvPr id="19586" name="Ink 19585">
                <a:extLst>
                  <a:ext uri="{FF2B5EF4-FFF2-40B4-BE49-F238E27FC236}">
                    <a16:creationId xmlns:a16="http://schemas.microsoft.com/office/drawing/2014/main" id="{1823304F-1A65-4C1E-A745-1BAFBED02127}"/>
                  </a:ext>
                </a:extLst>
              </p:cNvPr>
              <p:cNvPicPr/>
              <p:nvPr/>
            </p:nvPicPr>
            <p:blipFill>
              <a:blip r:embed="rId75"/>
              <a:stretch>
                <a:fillRect/>
              </a:stretch>
            </p:blipFill>
            <p:spPr>
              <a:xfrm>
                <a:off x="9052310" y="2900530"/>
                <a:ext cx="643680" cy="13644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19589" name="Ink 19588">
                <a:extLst>
                  <a:ext uri="{FF2B5EF4-FFF2-40B4-BE49-F238E27FC236}">
                    <a16:creationId xmlns:a16="http://schemas.microsoft.com/office/drawing/2014/main" id="{24CD68CB-9F83-476C-A193-5BD83E581980}"/>
                  </a:ext>
                </a:extLst>
              </p14:cNvPr>
              <p14:cNvContentPartPr/>
              <p14:nvPr/>
            </p14:nvContentPartPr>
            <p14:xfrm>
              <a:off x="7899950" y="3053890"/>
              <a:ext cx="310680" cy="23400"/>
            </p14:xfrm>
          </p:contentPart>
        </mc:Choice>
        <mc:Fallback>
          <p:pic>
            <p:nvPicPr>
              <p:cNvPr id="19589" name="Ink 19588">
                <a:extLst>
                  <a:ext uri="{FF2B5EF4-FFF2-40B4-BE49-F238E27FC236}">
                    <a16:creationId xmlns:a16="http://schemas.microsoft.com/office/drawing/2014/main" id="{24CD68CB-9F83-476C-A193-5BD83E581980}"/>
                  </a:ext>
                </a:extLst>
              </p:cNvPr>
              <p:cNvPicPr/>
              <p:nvPr/>
            </p:nvPicPr>
            <p:blipFill>
              <a:blip r:embed="rId77"/>
              <a:stretch>
                <a:fillRect/>
              </a:stretch>
            </p:blipFill>
            <p:spPr>
              <a:xfrm>
                <a:off x="7890950" y="3044890"/>
                <a:ext cx="328320" cy="4104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19591" name="Ink 19590">
                <a:extLst>
                  <a:ext uri="{FF2B5EF4-FFF2-40B4-BE49-F238E27FC236}">
                    <a16:creationId xmlns:a16="http://schemas.microsoft.com/office/drawing/2014/main" id="{7BFBE0A4-97E3-478C-93AE-33128952BD48}"/>
                  </a:ext>
                </a:extLst>
              </p14:cNvPr>
              <p14:cNvContentPartPr/>
              <p14:nvPr/>
            </p14:nvContentPartPr>
            <p14:xfrm>
              <a:off x="8603750" y="3076210"/>
              <a:ext cx="173520" cy="2940120"/>
            </p14:xfrm>
          </p:contentPart>
        </mc:Choice>
        <mc:Fallback>
          <p:pic>
            <p:nvPicPr>
              <p:cNvPr id="19591" name="Ink 19590">
                <a:extLst>
                  <a:ext uri="{FF2B5EF4-FFF2-40B4-BE49-F238E27FC236}">
                    <a16:creationId xmlns:a16="http://schemas.microsoft.com/office/drawing/2014/main" id="{7BFBE0A4-97E3-478C-93AE-33128952BD48}"/>
                  </a:ext>
                </a:extLst>
              </p:cNvPr>
              <p:cNvPicPr/>
              <p:nvPr/>
            </p:nvPicPr>
            <p:blipFill>
              <a:blip r:embed="rId79"/>
              <a:stretch>
                <a:fillRect/>
              </a:stretch>
            </p:blipFill>
            <p:spPr>
              <a:xfrm>
                <a:off x="8594750" y="3067209"/>
                <a:ext cx="191160" cy="2957762"/>
              </a:xfrm>
              <a:prstGeom prst="rect">
                <a:avLst/>
              </a:prstGeom>
            </p:spPr>
          </p:pic>
        </mc:Fallback>
      </mc:AlternateContent>
      <p:grpSp>
        <p:nvGrpSpPr>
          <p:cNvPr id="21527" name="Group 19593">
            <a:extLst>
              <a:ext uri="{FF2B5EF4-FFF2-40B4-BE49-F238E27FC236}">
                <a16:creationId xmlns:a16="http://schemas.microsoft.com/office/drawing/2014/main" id="{8DB6DAC7-8221-5D91-E380-68C082605F72}"/>
              </a:ext>
            </a:extLst>
          </p:cNvPr>
          <p:cNvGrpSpPr>
            <a:grpSpLocks/>
          </p:cNvGrpSpPr>
          <p:nvPr/>
        </p:nvGrpSpPr>
        <p:grpSpPr bwMode="auto">
          <a:xfrm>
            <a:off x="8281989" y="3357563"/>
            <a:ext cx="358775" cy="169862"/>
            <a:chOff x="6758630" y="3357370"/>
            <a:chExt cx="358200" cy="170280"/>
          </a:xfrm>
        </p:grpSpPr>
        <mc:AlternateContent xmlns:mc="http://schemas.openxmlformats.org/markup-compatibility/2006">
          <mc:Choice xmlns:p14="http://schemas.microsoft.com/office/powerpoint/2010/main" Requires="p14">
            <p:contentPart p14:bwMode="auto" r:id="rId80">
              <p14:nvContentPartPr>
                <p14:cNvPr id="19592" name="Ink 19591">
                  <a:extLst>
                    <a:ext uri="{FF2B5EF4-FFF2-40B4-BE49-F238E27FC236}">
                      <a16:creationId xmlns:a16="http://schemas.microsoft.com/office/drawing/2014/main" id="{6FCE54D4-1EF8-43DB-922A-3CFA37A0998C}"/>
                    </a:ext>
                  </a:extLst>
                </p14:cNvPr>
                <p14:cNvContentPartPr/>
                <p14:nvPr/>
              </p14:nvContentPartPr>
              <p14:xfrm>
                <a:off x="6758630" y="3357370"/>
                <a:ext cx="358200" cy="115200"/>
              </p14:xfrm>
            </p:contentPart>
          </mc:Choice>
          <mc:Fallback>
            <p:pic>
              <p:nvPicPr>
                <p:cNvPr id="19592" name="Ink 19591">
                  <a:extLst>
                    <a:ext uri="{FF2B5EF4-FFF2-40B4-BE49-F238E27FC236}">
                      <a16:creationId xmlns:a16="http://schemas.microsoft.com/office/drawing/2014/main" id="{6FCE54D4-1EF8-43DB-922A-3CFA37A0998C}"/>
                    </a:ext>
                  </a:extLst>
                </p:cNvPr>
                <p:cNvPicPr/>
                <p:nvPr/>
              </p:nvPicPr>
              <p:blipFill>
                <a:blip r:embed="rId81"/>
                <a:stretch>
                  <a:fillRect/>
                </a:stretch>
              </p:blipFill>
              <p:spPr>
                <a:xfrm>
                  <a:off x="6749630" y="3348370"/>
                  <a:ext cx="375840" cy="132840"/>
                </a:xfrm>
                <a:prstGeom prst="rect">
                  <a:avLst/>
                </a:prstGeom>
              </p:spPr>
            </p:pic>
          </mc:Fallback>
        </mc:AlternateContent>
        <mc:AlternateContent xmlns:mc="http://schemas.openxmlformats.org/markup-compatibility/2006">
          <mc:Choice xmlns:p14="http://schemas.microsoft.com/office/powerpoint/2010/main" Requires="p14">
            <p:contentPart p14:bwMode="auto" r:id="rId82">
              <p14:nvContentPartPr>
                <p14:cNvPr id="19593" name="Ink 19592">
                  <a:extLst>
                    <a:ext uri="{FF2B5EF4-FFF2-40B4-BE49-F238E27FC236}">
                      <a16:creationId xmlns:a16="http://schemas.microsoft.com/office/drawing/2014/main" id="{49BA82D6-2D9E-44F2-8066-38B4FB5DF60D}"/>
                    </a:ext>
                  </a:extLst>
                </p14:cNvPr>
                <p14:cNvContentPartPr/>
                <p14:nvPr/>
              </p14:nvContentPartPr>
              <p14:xfrm>
                <a:off x="7026110" y="3422170"/>
                <a:ext cx="79200" cy="105480"/>
              </p14:xfrm>
            </p:contentPart>
          </mc:Choice>
          <mc:Fallback>
            <p:pic>
              <p:nvPicPr>
                <p:cNvPr id="19593" name="Ink 19592">
                  <a:extLst>
                    <a:ext uri="{FF2B5EF4-FFF2-40B4-BE49-F238E27FC236}">
                      <a16:creationId xmlns:a16="http://schemas.microsoft.com/office/drawing/2014/main" id="{49BA82D6-2D9E-44F2-8066-38B4FB5DF60D}"/>
                    </a:ext>
                  </a:extLst>
                </p:cNvPr>
                <p:cNvPicPr/>
                <p:nvPr/>
              </p:nvPicPr>
              <p:blipFill>
                <a:blip r:embed="rId83"/>
                <a:stretch>
                  <a:fillRect/>
                </a:stretch>
              </p:blipFill>
              <p:spPr>
                <a:xfrm>
                  <a:off x="7017110" y="3413170"/>
                  <a:ext cx="96840" cy="123120"/>
                </a:xfrm>
                <a:prstGeom prst="rect">
                  <a:avLst/>
                </a:prstGeom>
              </p:spPr>
            </p:pic>
          </mc:Fallback>
        </mc:AlternateContent>
      </p:gr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9E79103-457B-4D06-AA31-08C59217D1C8}"/>
              </a:ext>
            </a:extLst>
          </p:cNvPr>
          <p:cNvGraphicFramePr>
            <a:graphicFrameLocks noGrp="1"/>
          </p:cNvGraphicFramePr>
          <p:nvPr/>
        </p:nvGraphicFramePr>
        <p:xfrm>
          <a:off x="2057400" y="1752601"/>
          <a:ext cx="8305800" cy="4724399"/>
        </p:xfrm>
        <a:graphic>
          <a:graphicData uri="http://schemas.openxmlformats.org/drawingml/2006/table">
            <a:tbl>
              <a:tblPr/>
              <a:tblGrid>
                <a:gridCol w="1345796">
                  <a:extLst>
                    <a:ext uri="{9D8B030D-6E8A-4147-A177-3AD203B41FA5}">
                      <a16:colId xmlns:a16="http://schemas.microsoft.com/office/drawing/2014/main" val="20000"/>
                    </a:ext>
                  </a:extLst>
                </a:gridCol>
                <a:gridCol w="1779815">
                  <a:extLst>
                    <a:ext uri="{9D8B030D-6E8A-4147-A177-3AD203B41FA5}">
                      <a16:colId xmlns:a16="http://schemas.microsoft.com/office/drawing/2014/main" val="20001"/>
                    </a:ext>
                  </a:extLst>
                </a:gridCol>
                <a:gridCol w="1758505">
                  <a:extLst>
                    <a:ext uri="{9D8B030D-6E8A-4147-A177-3AD203B41FA5}">
                      <a16:colId xmlns:a16="http://schemas.microsoft.com/office/drawing/2014/main" val="20002"/>
                    </a:ext>
                  </a:extLst>
                </a:gridCol>
                <a:gridCol w="1544299">
                  <a:extLst>
                    <a:ext uri="{9D8B030D-6E8A-4147-A177-3AD203B41FA5}">
                      <a16:colId xmlns:a16="http://schemas.microsoft.com/office/drawing/2014/main" val="20003"/>
                    </a:ext>
                  </a:extLst>
                </a:gridCol>
                <a:gridCol w="1877385">
                  <a:extLst>
                    <a:ext uri="{9D8B030D-6E8A-4147-A177-3AD203B41FA5}">
                      <a16:colId xmlns:a16="http://schemas.microsoft.com/office/drawing/2014/main" val="20004"/>
                    </a:ext>
                  </a:extLst>
                </a:gridCol>
              </a:tblGrid>
              <a:tr h="1049868">
                <a:tc>
                  <a:txBody>
                    <a:bodyPr/>
                    <a:lstStyle/>
                    <a:p>
                      <a:pPr algn="ctr">
                        <a:spcAft>
                          <a:spcPts val="0"/>
                        </a:spcAft>
                      </a:pPr>
                      <a:r>
                        <a:rPr lang="en-US" sz="1600" b="1" dirty="0" err="1">
                          <a:latin typeface="Tahoma" pitchFamily="34" charset="0"/>
                          <a:ea typeface="Times New Roman"/>
                          <a:cs typeface="Tahoma" pitchFamily="34" charset="0"/>
                        </a:rPr>
                        <a:t>Tahun</a:t>
                      </a:r>
                      <a:endParaRPr lang="en-US" sz="1600" b="1" dirty="0">
                        <a:latin typeface="Tahoma" pitchFamily="34" charset="0"/>
                        <a:ea typeface="Times New Roman"/>
                        <a:cs typeface="Tahoma"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latin typeface="Tahoma" pitchFamily="34" charset="0"/>
                          <a:ea typeface="Times New Roman"/>
                          <a:cs typeface="Tahoma" pitchFamily="34" charset="0"/>
                        </a:rPr>
                        <a:t>Tingkat </a:t>
                      </a:r>
                      <a:r>
                        <a:rPr lang="en-US" sz="1600" b="1" dirty="0" err="1">
                          <a:latin typeface="Tahoma" pitchFamily="34" charset="0"/>
                          <a:ea typeface="Times New Roman"/>
                          <a:cs typeface="Tahoma" pitchFamily="34" charset="0"/>
                        </a:rPr>
                        <a:t>Inflasi</a:t>
                      </a:r>
                      <a:r>
                        <a:rPr lang="en-US" sz="1600" b="1" dirty="0">
                          <a:latin typeface="Tahoma" pitchFamily="34" charset="0"/>
                          <a:ea typeface="Times New Roman"/>
                          <a:cs typeface="Tahoma"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ahoma" pitchFamily="34" charset="0"/>
                          <a:ea typeface="Times New Roman"/>
                          <a:cs typeface="Tahoma" pitchFamily="34" charset="0"/>
                        </a:rPr>
                        <a:t>Suku Bunga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ahoma" pitchFamily="34" charset="0"/>
                          <a:ea typeface="Times New Roman"/>
                          <a:cs typeface="Tahoma" pitchFamily="34" charset="0"/>
                        </a:rPr>
                        <a:t>IHSG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ahoma" pitchFamily="34" charset="0"/>
                          <a:ea typeface="Times New Roman"/>
                          <a:cs typeface="Tahoma" pitchFamily="34" charset="0"/>
                        </a:rPr>
                        <a:t>Nilai Tukar Rp/$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24933">
                <a:tc>
                  <a:txBody>
                    <a:bodyPr/>
                    <a:lstStyle/>
                    <a:p>
                      <a:pPr algn="ctr">
                        <a:spcAft>
                          <a:spcPts val="0"/>
                        </a:spcAft>
                      </a:pPr>
                      <a:r>
                        <a:rPr lang="en-US" sz="1600" b="1">
                          <a:latin typeface="Tahoma" pitchFamily="34" charset="0"/>
                          <a:ea typeface="Times New Roman"/>
                          <a:cs typeface="Tahoma" pitchFamily="34" charset="0"/>
                        </a:rPr>
                        <a:t>2004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b="1" dirty="0">
                          <a:latin typeface="Tahoma" pitchFamily="34" charset="0"/>
                          <a:ea typeface="Times New Roman"/>
                          <a:cs typeface="Tahoma" pitchFamily="34" charset="0"/>
                        </a:rPr>
                        <a:t>6.40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b="1">
                          <a:latin typeface="Tahoma" pitchFamily="34" charset="0"/>
                          <a:ea typeface="Times New Roman"/>
                          <a:cs typeface="Tahoma" pitchFamily="34" charset="0"/>
                        </a:rPr>
                        <a:t>6.40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b="1">
                          <a:latin typeface="Tahoma" pitchFamily="34" charset="0"/>
                          <a:ea typeface="Times New Roman"/>
                          <a:cs typeface="Tahoma" pitchFamily="34" charset="0"/>
                        </a:rPr>
                        <a:t>1.000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b="1">
                          <a:latin typeface="Tahoma" pitchFamily="34" charset="0"/>
                          <a:ea typeface="Times New Roman"/>
                          <a:cs typeface="Tahoma" pitchFamily="34" charset="0"/>
                        </a:rPr>
                        <a:t>9.290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524933">
                <a:tc>
                  <a:txBody>
                    <a:bodyPr/>
                    <a:lstStyle/>
                    <a:p>
                      <a:pPr algn="ctr">
                        <a:spcAft>
                          <a:spcPts val="0"/>
                        </a:spcAft>
                      </a:pPr>
                      <a:r>
                        <a:rPr lang="en-US" sz="1600" b="1">
                          <a:latin typeface="Tahoma" pitchFamily="34" charset="0"/>
                          <a:ea typeface="Times New Roman"/>
                          <a:cs typeface="Tahoma" pitchFamily="34" charset="0"/>
                        </a:rPr>
                        <a:t>2005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17.11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11.71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1.163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9.830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524933">
                <a:tc>
                  <a:txBody>
                    <a:bodyPr/>
                    <a:lstStyle/>
                    <a:p>
                      <a:pPr algn="ctr">
                        <a:spcAft>
                          <a:spcPts val="0"/>
                        </a:spcAft>
                      </a:pPr>
                      <a:r>
                        <a:rPr lang="en-US" sz="1600" b="1">
                          <a:latin typeface="Tahoma" pitchFamily="34" charset="0"/>
                          <a:ea typeface="Times New Roman"/>
                          <a:cs typeface="Tahoma" pitchFamily="34" charset="0"/>
                        </a:rPr>
                        <a:t>2006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6.60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9.60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1.806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9.020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524933">
                <a:tc>
                  <a:txBody>
                    <a:bodyPr/>
                    <a:lstStyle/>
                    <a:p>
                      <a:pPr algn="ctr">
                        <a:spcAft>
                          <a:spcPts val="0"/>
                        </a:spcAft>
                      </a:pPr>
                      <a:r>
                        <a:rPr lang="en-US" sz="1600" b="1">
                          <a:latin typeface="Tahoma" pitchFamily="34" charset="0"/>
                          <a:ea typeface="Times New Roman"/>
                          <a:cs typeface="Tahoma" pitchFamily="34" charset="0"/>
                        </a:rPr>
                        <a:t>2007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6.59</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7.33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2.746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9.419</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524933">
                <a:tc>
                  <a:txBody>
                    <a:bodyPr/>
                    <a:lstStyle/>
                    <a:p>
                      <a:pPr algn="ctr">
                        <a:spcAft>
                          <a:spcPts val="0"/>
                        </a:spcAft>
                      </a:pPr>
                      <a:r>
                        <a:rPr lang="en-US" sz="1600" b="1">
                          <a:latin typeface="Tahoma" pitchFamily="34" charset="0"/>
                          <a:ea typeface="Times New Roman"/>
                          <a:cs typeface="Tahoma" pitchFamily="34" charset="0"/>
                        </a:rPr>
                        <a:t>2008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11.06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10.47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1.355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10.950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524933">
                <a:tc>
                  <a:txBody>
                    <a:bodyPr/>
                    <a:lstStyle/>
                    <a:p>
                      <a:pPr algn="ctr">
                        <a:spcAft>
                          <a:spcPts val="0"/>
                        </a:spcAft>
                      </a:pPr>
                      <a:r>
                        <a:rPr lang="en-US" sz="1600" b="1">
                          <a:latin typeface="Tahoma" pitchFamily="34" charset="0"/>
                          <a:ea typeface="Times New Roman"/>
                          <a:cs typeface="Tahoma" pitchFamily="34" charset="0"/>
                        </a:rPr>
                        <a:t>2009</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2.78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7.34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2.534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n-US" sz="1600" b="1">
                          <a:latin typeface="Tahoma" pitchFamily="34" charset="0"/>
                          <a:ea typeface="Times New Roman"/>
                          <a:cs typeface="Tahoma" pitchFamily="34" charset="0"/>
                        </a:rPr>
                        <a:t>9.400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524933">
                <a:tc>
                  <a:txBody>
                    <a:bodyPr/>
                    <a:lstStyle/>
                    <a:p>
                      <a:pPr algn="ctr">
                        <a:spcAft>
                          <a:spcPts val="0"/>
                        </a:spcAft>
                      </a:pPr>
                      <a:r>
                        <a:rPr lang="en-US" sz="1600" b="1">
                          <a:latin typeface="Tahoma" pitchFamily="34" charset="0"/>
                          <a:ea typeface="Times New Roman"/>
                          <a:cs typeface="Tahoma" pitchFamily="34" charset="0"/>
                        </a:rPr>
                        <a:t>2010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ahoma" pitchFamily="34" charset="0"/>
                          <a:ea typeface="Times New Roman"/>
                          <a:cs typeface="Tahoma" pitchFamily="34" charset="0"/>
                        </a:rPr>
                        <a:t>6.96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ahoma" pitchFamily="34" charset="0"/>
                          <a:ea typeface="Times New Roman"/>
                          <a:cs typeface="Tahoma" pitchFamily="34" charset="0"/>
                        </a:rPr>
                        <a:t>6.73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ahoma" pitchFamily="34" charset="0"/>
                          <a:ea typeface="Times New Roman"/>
                          <a:cs typeface="Tahoma" pitchFamily="34" charset="0"/>
                        </a:rPr>
                        <a:t>3.704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dirty="0">
                          <a:latin typeface="Tahoma" pitchFamily="34" charset="0"/>
                          <a:ea typeface="Times New Roman"/>
                          <a:cs typeface="Tahoma" pitchFamily="34" charset="0"/>
                        </a:rPr>
                        <a:t>8.991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grpSp>
        <p:nvGrpSpPr>
          <p:cNvPr id="22580" name="Group 6">
            <a:extLst>
              <a:ext uri="{FF2B5EF4-FFF2-40B4-BE49-F238E27FC236}">
                <a16:creationId xmlns:a16="http://schemas.microsoft.com/office/drawing/2014/main" id="{8BB2F4FE-AB4A-B659-78E1-76518DF54E6E}"/>
              </a:ext>
            </a:extLst>
          </p:cNvPr>
          <p:cNvGrpSpPr>
            <a:grpSpLocks/>
          </p:cNvGrpSpPr>
          <p:nvPr/>
        </p:nvGrpSpPr>
        <p:grpSpPr bwMode="auto">
          <a:xfrm>
            <a:off x="2057400" y="152400"/>
            <a:ext cx="8509000" cy="1335088"/>
            <a:chOff x="533400" y="152400"/>
            <a:chExt cx="8509000" cy="1335107"/>
          </a:xfrm>
        </p:grpSpPr>
        <p:sp>
          <p:nvSpPr>
            <p:cNvPr id="33793" name="Rectangle 1">
              <a:extLst>
                <a:ext uri="{FF2B5EF4-FFF2-40B4-BE49-F238E27FC236}">
                  <a16:creationId xmlns:a16="http://schemas.microsoft.com/office/drawing/2014/main" id="{F62D0C2C-284D-43F5-ADC1-78B66211205B}"/>
                </a:ext>
              </a:extLst>
            </p:cNvPr>
            <p:cNvSpPr>
              <a:spLocks noChangeArrowheads="1"/>
            </p:cNvSpPr>
            <p:nvPr/>
          </p:nvSpPr>
          <p:spPr bwMode="auto">
            <a:xfrm>
              <a:off x="533400" y="533405"/>
              <a:ext cx="5791200" cy="954102"/>
            </a:xfrm>
            <a:prstGeom prst="rect">
              <a:avLst/>
            </a:prstGeom>
            <a:solidFill>
              <a:schemeClr val="bg2">
                <a:lumMod val="85000"/>
              </a:schemeClr>
            </a:solidFill>
            <a:ln w="9525">
              <a:noFill/>
              <a:miter lim="800000"/>
              <a:headEnd/>
              <a:tailEnd/>
            </a:ln>
            <a:effectLst/>
          </p:spPr>
          <p:txBody>
            <a:bodyPr anchor="ctr">
              <a:spAutoFit/>
            </a:bodyPr>
            <a:lstStyle/>
            <a:p>
              <a:pPr indent="457200">
                <a:defRPr/>
              </a:pPr>
              <a:r>
                <a:rPr lang="fi-FI" sz="1600" b="1" dirty="0">
                  <a:ea typeface="Times New Roman" pitchFamily="18" charset="0"/>
                </a:rPr>
                <a:t>Perkembangan Inflasi, Suku Bunga, IHSG dan</a:t>
              </a:r>
            </a:p>
            <a:p>
              <a:pPr indent="457200">
                <a:defRPr/>
              </a:pPr>
              <a:r>
                <a:rPr lang="fi-FI" sz="1600" b="1" dirty="0">
                  <a:ea typeface="Times New Roman" pitchFamily="18" charset="0"/>
                </a:rPr>
                <a:t> Nilai Tukar Rupiah  Di Indonesia Tahun 2004 – 2010</a:t>
              </a:r>
              <a:endParaRPr lang="en-US" sz="1600" dirty="0"/>
            </a:p>
            <a:p>
              <a:pPr indent="457200">
                <a:defRPr/>
              </a:pPr>
              <a:r>
                <a:rPr lang="en-US" sz="1200" dirty="0" err="1">
                  <a:ea typeface="Times New Roman" pitchFamily="18" charset="0"/>
                </a:rPr>
                <a:t>Sumber</a:t>
              </a:r>
              <a:r>
                <a:rPr lang="en-US" sz="1200" dirty="0">
                  <a:ea typeface="Times New Roman" pitchFamily="18" charset="0"/>
                </a:rPr>
                <a:t> : </a:t>
              </a:r>
              <a:r>
                <a:rPr lang="en-US" sz="1200" dirty="0" err="1">
                  <a:ea typeface="Times New Roman" pitchFamily="18" charset="0"/>
                </a:rPr>
                <a:t>Statistik</a:t>
              </a:r>
              <a:r>
                <a:rPr lang="en-US" sz="1200" dirty="0">
                  <a:ea typeface="Times New Roman" pitchFamily="18" charset="0"/>
                </a:rPr>
                <a:t> </a:t>
              </a:r>
              <a:r>
                <a:rPr lang="en-US" sz="1200" dirty="0" err="1">
                  <a:ea typeface="Times New Roman" pitchFamily="18" charset="0"/>
                </a:rPr>
                <a:t>Ekonomi</a:t>
              </a:r>
              <a:r>
                <a:rPr lang="en-US" sz="1200" dirty="0">
                  <a:ea typeface="Times New Roman" pitchFamily="18" charset="0"/>
                </a:rPr>
                <a:t> </a:t>
              </a:r>
              <a:r>
                <a:rPr lang="en-US" sz="1200" dirty="0" err="1">
                  <a:ea typeface="Times New Roman" pitchFamily="18" charset="0"/>
                </a:rPr>
                <a:t>dan</a:t>
              </a:r>
              <a:r>
                <a:rPr lang="en-US" sz="1200" dirty="0">
                  <a:ea typeface="Times New Roman" pitchFamily="18" charset="0"/>
                </a:rPr>
                <a:t> </a:t>
              </a:r>
              <a:r>
                <a:rPr lang="en-US" sz="1200" dirty="0" err="1">
                  <a:ea typeface="Times New Roman" pitchFamily="18" charset="0"/>
                </a:rPr>
                <a:t>Keuangan</a:t>
              </a:r>
              <a:r>
                <a:rPr lang="en-US" sz="1200" dirty="0">
                  <a:ea typeface="Times New Roman" pitchFamily="18" charset="0"/>
                </a:rPr>
                <a:t> Indonesia </a:t>
              </a:r>
            </a:p>
            <a:p>
              <a:pPr indent="457200">
                <a:defRPr/>
              </a:pPr>
              <a:r>
                <a:rPr lang="en-US" sz="1200" dirty="0">
                  <a:ea typeface="Times New Roman" pitchFamily="18" charset="0"/>
                </a:rPr>
                <a:t>(SEKI), Bank Indonesia </a:t>
              </a:r>
              <a:endParaRPr lang="en-US" sz="1200" dirty="0"/>
            </a:p>
          </p:txBody>
        </p:sp>
        <p:pic>
          <p:nvPicPr>
            <p:cNvPr id="6" name="Picture 13">
              <a:extLst>
                <a:ext uri="{FF2B5EF4-FFF2-40B4-BE49-F238E27FC236}">
                  <a16:creationId xmlns:a16="http://schemas.microsoft.com/office/drawing/2014/main" id="{2C31FE1F-135F-407B-923C-527B2CC89010}"/>
                </a:ext>
              </a:extLst>
            </p:cNvPr>
            <p:cNvPicPr>
              <a:picLocks noChangeAspect="1" noChangeArrowheads="1"/>
            </p:cNvPicPr>
            <p:nvPr/>
          </p:nvPicPr>
          <p:blipFill>
            <a:blip r:embed="rId2"/>
            <a:srcRect/>
            <a:stretch>
              <a:fillRect/>
            </a:stretch>
          </p:blipFill>
          <p:spPr bwMode="auto">
            <a:xfrm>
              <a:off x="7315200" y="152400"/>
              <a:ext cx="1727200" cy="1295400"/>
            </a:xfrm>
            <a:prstGeom prst="rect">
              <a:avLst/>
            </a:prstGeom>
            <a:ln>
              <a:noFill/>
            </a:ln>
            <a:effectLst>
              <a:softEdge rad="112500"/>
            </a:effectLst>
          </p:spPr>
        </p:pic>
      </p:gr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5">
            <a:extLst>
              <a:ext uri="{FF2B5EF4-FFF2-40B4-BE49-F238E27FC236}">
                <a16:creationId xmlns:a16="http://schemas.microsoft.com/office/drawing/2014/main" id="{A448E56F-390C-06AD-7CAC-9556BEB5BA7E}"/>
              </a:ext>
            </a:extLst>
          </p:cNvPr>
          <p:cNvGrpSpPr>
            <a:grpSpLocks/>
          </p:cNvGrpSpPr>
          <p:nvPr/>
        </p:nvGrpSpPr>
        <p:grpSpPr bwMode="auto">
          <a:xfrm>
            <a:off x="2209800" y="0"/>
            <a:ext cx="8458200" cy="5684938"/>
            <a:chOff x="685800" y="0"/>
            <a:chExt cx="8458200" cy="5685694"/>
          </a:xfrm>
        </p:grpSpPr>
        <p:pic>
          <p:nvPicPr>
            <p:cNvPr id="5" name="Picture 13">
              <a:extLst>
                <a:ext uri="{FF2B5EF4-FFF2-40B4-BE49-F238E27FC236}">
                  <a16:creationId xmlns:a16="http://schemas.microsoft.com/office/drawing/2014/main" id="{452637FA-3732-494F-9833-03F9CB38D0B3}"/>
                </a:ext>
              </a:extLst>
            </p:cNvPr>
            <p:cNvPicPr>
              <a:picLocks noChangeAspect="1" noChangeArrowheads="1"/>
            </p:cNvPicPr>
            <p:nvPr/>
          </p:nvPicPr>
          <p:blipFill>
            <a:blip r:embed="rId2"/>
            <a:srcRect/>
            <a:stretch>
              <a:fillRect/>
            </a:stretch>
          </p:blipFill>
          <p:spPr bwMode="auto">
            <a:xfrm>
              <a:off x="7315200" y="0"/>
              <a:ext cx="1828800" cy="1371600"/>
            </a:xfrm>
            <a:prstGeom prst="rect">
              <a:avLst/>
            </a:prstGeom>
            <a:ln>
              <a:noFill/>
            </a:ln>
            <a:effectLst>
              <a:softEdge rad="112500"/>
            </a:effectLst>
          </p:spPr>
        </p:pic>
        <p:sp>
          <p:nvSpPr>
            <p:cNvPr id="4" name="Rectangle 3">
              <a:extLst>
                <a:ext uri="{FF2B5EF4-FFF2-40B4-BE49-F238E27FC236}">
                  <a16:creationId xmlns:a16="http://schemas.microsoft.com/office/drawing/2014/main" id="{65E5FBF5-80EA-4B58-B80D-F50D236D6693}"/>
                </a:ext>
              </a:extLst>
            </p:cNvPr>
            <p:cNvSpPr/>
            <p:nvPr/>
          </p:nvSpPr>
          <p:spPr>
            <a:xfrm>
              <a:off x="685800" y="914522"/>
              <a:ext cx="8153400" cy="4771172"/>
            </a:xfrm>
            <a:prstGeom prst="rect">
              <a:avLst/>
            </a:prstGeom>
            <a:solidFill>
              <a:schemeClr val="accent5">
                <a:lumMod val="60000"/>
                <a:lumOff val="40000"/>
              </a:schemeClr>
            </a:solidFill>
          </p:spPr>
          <p:txBody>
            <a:bodyPr>
              <a:spAutoFit/>
            </a:bodyPr>
            <a:lstStyle/>
            <a:p>
              <a:pPr eaLnBrk="1" hangingPunct="1">
                <a:buFont typeface="Wingdings" pitchFamily="2" charset="2"/>
                <a:buChar char="Ø"/>
                <a:defRPr/>
              </a:pPr>
              <a:r>
                <a:rPr lang="en-US" sz="1600" dirty="0" err="1"/>
                <a:t>Pada</a:t>
              </a:r>
              <a:r>
                <a:rPr lang="en-US" sz="1600" dirty="0"/>
                <a:t>  April  2012  </a:t>
              </a:r>
              <a:r>
                <a:rPr lang="en-US" sz="1600" dirty="0" err="1"/>
                <a:t>terjadi</a:t>
              </a:r>
              <a:r>
                <a:rPr lang="en-US" sz="1600" dirty="0"/>
                <a:t>  </a:t>
              </a:r>
              <a:r>
                <a:rPr lang="en-US" sz="1600" dirty="0" err="1"/>
                <a:t>inflasi</a:t>
              </a:r>
              <a:r>
                <a:rPr lang="en-US" sz="1600" dirty="0"/>
                <a:t>  </a:t>
              </a:r>
              <a:r>
                <a:rPr lang="en-US" sz="1600" dirty="0" err="1"/>
                <a:t>sebesar</a:t>
              </a:r>
              <a:r>
                <a:rPr lang="en-US" sz="1600" dirty="0"/>
                <a:t>  0,21 </a:t>
              </a:r>
              <a:r>
                <a:rPr lang="en-US" sz="1600" dirty="0" err="1"/>
                <a:t>persen</a:t>
              </a:r>
              <a:r>
                <a:rPr lang="en-US" sz="1600" dirty="0"/>
                <a:t>  </a:t>
              </a:r>
              <a:r>
                <a:rPr lang="en-US" sz="1600" dirty="0" err="1"/>
                <a:t>dengan</a:t>
              </a:r>
              <a:r>
                <a:rPr lang="en-US" sz="1600" dirty="0"/>
                <a:t>   </a:t>
              </a:r>
              <a:r>
                <a:rPr lang="en-US" sz="1600" dirty="0" err="1"/>
                <a:t>Indeks</a:t>
              </a:r>
              <a:r>
                <a:rPr lang="en-US" sz="1600" dirty="0"/>
                <a:t>  </a:t>
              </a:r>
              <a:r>
                <a:rPr lang="en-US" sz="1600" dirty="0" err="1"/>
                <a:t>Harga</a:t>
              </a:r>
              <a:r>
                <a:rPr lang="en-US" sz="1600" dirty="0"/>
                <a:t>  </a:t>
              </a:r>
              <a:r>
                <a:rPr lang="en-US" sz="1600" dirty="0" err="1"/>
                <a:t>Konsumen</a:t>
              </a:r>
              <a:r>
                <a:rPr lang="en-US" sz="1600" dirty="0"/>
                <a:t>  (IHK) </a:t>
              </a:r>
              <a:r>
                <a:rPr lang="en-US" sz="1600" dirty="0" err="1"/>
                <a:t>sebesar</a:t>
              </a:r>
              <a:r>
                <a:rPr lang="en-US" sz="1600" dirty="0"/>
                <a:t> 131,32. Dari 66 </a:t>
              </a:r>
              <a:r>
                <a:rPr lang="en-US" sz="1600" dirty="0" err="1"/>
                <a:t>kota</a:t>
              </a:r>
              <a:r>
                <a:rPr lang="en-US" sz="1600" dirty="0"/>
                <a:t> IHK, 52 </a:t>
              </a:r>
              <a:r>
                <a:rPr lang="en-US" sz="1600" dirty="0" err="1"/>
                <a:t>kota</a:t>
              </a:r>
              <a:r>
                <a:rPr lang="en-US" sz="1600" dirty="0"/>
                <a:t> </a:t>
              </a:r>
              <a:r>
                <a:rPr lang="en-US" sz="1600" dirty="0" err="1"/>
                <a:t>mengalami</a:t>
              </a:r>
              <a:r>
                <a:rPr lang="en-US" sz="1600" dirty="0"/>
                <a:t> </a:t>
              </a:r>
              <a:r>
                <a:rPr lang="en-US" sz="1600" dirty="0" err="1"/>
                <a:t>inflasi</a:t>
              </a:r>
              <a:r>
                <a:rPr lang="en-US" sz="1600" dirty="0"/>
                <a:t> </a:t>
              </a:r>
              <a:r>
                <a:rPr lang="en-US" sz="1600" dirty="0" err="1"/>
                <a:t>dan</a:t>
              </a:r>
              <a:r>
                <a:rPr lang="en-US" sz="1600" dirty="0"/>
                <a:t> 14 </a:t>
              </a:r>
              <a:r>
                <a:rPr lang="en-US" sz="1600" dirty="0" err="1"/>
                <a:t>kota</a:t>
              </a:r>
              <a:r>
                <a:rPr lang="en-US" sz="1600" dirty="0"/>
                <a:t> </a:t>
              </a:r>
              <a:r>
                <a:rPr lang="en-US" sz="1600" dirty="0" err="1"/>
                <a:t>mengalami</a:t>
              </a:r>
              <a:r>
                <a:rPr lang="en-US" sz="1600" dirty="0"/>
                <a:t> </a:t>
              </a:r>
              <a:r>
                <a:rPr lang="en-US" sz="1600" dirty="0" err="1"/>
                <a:t>deflasi</a:t>
              </a:r>
              <a:r>
                <a:rPr lang="en-US" sz="1600" dirty="0"/>
                <a:t>. </a:t>
              </a:r>
              <a:r>
                <a:rPr lang="en-US" sz="1600" dirty="0" err="1"/>
                <a:t>Inflasi</a:t>
              </a:r>
              <a:r>
                <a:rPr lang="en-US" sz="1600" dirty="0"/>
                <a:t> </a:t>
              </a:r>
              <a:r>
                <a:rPr lang="en-US" sz="1600" dirty="0" err="1"/>
                <a:t>tertinggi</a:t>
              </a:r>
              <a:r>
                <a:rPr lang="en-US" sz="1600" dirty="0"/>
                <a:t> </a:t>
              </a:r>
              <a:r>
                <a:rPr lang="en-US" sz="1600" dirty="0" err="1"/>
                <a:t>terjadi</a:t>
              </a:r>
              <a:r>
                <a:rPr lang="en-US" sz="1600" dirty="0"/>
                <a:t> </a:t>
              </a:r>
              <a:r>
                <a:rPr lang="en-US" sz="1600" dirty="0" err="1"/>
                <a:t>di</a:t>
              </a:r>
              <a:r>
                <a:rPr lang="en-US" sz="1600" dirty="0"/>
                <a:t> </a:t>
              </a:r>
              <a:r>
                <a:rPr lang="en-US" sz="1600" dirty="0" err="1"/>
                <a:t>Pangkal</a:t>
              </a:r>
              <a:r>
                <a:rPr lang="en-US" sz="1600" dirty="0"/>
                <a:t> Pinang 1,76 </a:t>
              </a:r>
              <a:r>
                <a:rPr lang="en-US" sz="1600" dirty="0" err="1"/>
                <a:t>persen</a:t>
              </a:r>
              <a:r>
                <a:rPr lang="en-US" sz="1600" dirty="0"/>
                <a:t> </a:t>
              </a:r>
              <a:r>
                <a:rPr lang="en-US" sz="1600" dirty="0" err="1"/>
                <a:t>dengan</a:t>
              </a:r>
              <a:r>
                <a:rPr lang="en-US" sz="1600" dirty="0"/>
                <a:t> IHK 145,08 </a:t>
              </a:r>
              <a:r>
                <a:rPr lang="en-US" sz="1600" dirty="0" err="1"/>
                <a:t>dan</a:t>
              </a:r>
              <a:r>
                <a:rPr lang="en-US" sz="1600" dirty="0"/>
                <a:t> </a:t>
              </a:r>
              <a:r>
                <a:rPr lang="en-US" sz="1600" dirty="0" err="1"/>
                <a:t>terendah</a:t>
              </a:r>
              <a:r>
                <a:rPr lang="en-US" sz="1600" dirty="0"/>
                <a:t> </a:t>
              </a:r>
              <a:r>
                <a:rPr lang="en-US" sz="1600" dirty="0" err="1"/>
                <a:t>terjadi</a:t>
              </a:r>
              <a:r>
                <a:rPr lang="en-US" sz="1600" dirty="0"/>
                <a:t> </a:t>
              </a:r>
              <a:r>
                <a:rPr lang="en-US" sz="1600" dirty="0" err="1"/>
                <a:t>di</a:t>
              </a:r>
              <a:r>
                <a:rPr lang="en-US" sz="1600" dirty="0"/>
                <a:t> Bengkulu 0,03 </a:t>
              </a:r>
              <a:r>
                <a:rPr lang="en-US" sz="1600" dirty="0" err="1"/>
                <a:t>persen</a:t>
              </a:r>
              <a:r>
                <a:rPr lang="en-US" sz="1600" dirty="0"/>
                <a:t> </a:t>
              </a:r>
              <a:r>
                <a:rPr lang="en-US" sz="1600" dirty="0" err="1"/>
                <a:t>dengan</a:t>
              </a:r>
              <a:r>
                <a:rPr lang="en-US" sz="1600" dirty="0"/>
                <a:t> IHK 135,99. </a:t>
              </a:r>
              <a:r>
                <a:rPr lang="en-US" sz="1600" dirty="0" err="1"/>
                <a:t>Sedangkan</a:t>
              </a:r>
              <a:r>
                <a:rPr lang="en-US" sz="1600" dirty="0"/>
                <a:t> </a:t>
              </a:r>
              <a:r>
                <a:rPr lang="en-US" sz="1600" dirty="0" err="1"/>
                <a:t>deflasi</a:t>
              </a:r>
              <a:r>
                <a:rPr lang="en-US" sz="1600" dirty="0"/>
                <a:t> </a:t>
              </a:r>
              <a:r>
                <a:rPr lang="en-US" sz="1600" dirty="0" err="1"/>
                <a:t>tertinggi</a:t>
              </a:r>
              <a:r>
                <a:rPr lang="en-US" sz="1600" dirty="0"/>
                <a:t> </a:t>
              </a:r>
              <a:r>
                <a:rPr lang="en-US" sz="1600" dirty="0" err="1"/>
                <a:t>terjadi</a:t>
              </a:r>
              <a:r>
                <a:rPr lang="en-US" sz="1600" dirty="0"/>
                <a:t> </a:t>
              </a:r>
              <a:r>
                <a:rPr lang="en-US" sz="1600" dirty="0" err="1"/>
                <a:t>di</a:t>
              </a:r>
              <a:r>
                <a:rPr lang="en-US" sz="1600" dirty="0"/>
                <a:t> </a:t>
              </a:r>
              <a:r>
                <a:rPr lang="en-US" sz="1600" dirty="0" err="1"/>
                <a:t>Tarakan</a:t>
              </a:r>
              <a:r>
                <a:rPr lang="en-US" sz="1600" dirty="0"/>
                <a:t> 0,51 </a:t>
              </a:r>
              <a:r>
                <a:rPr lang="en-US" sz="1600" dirty="0" err="1"/>
                <a:t>persen</a:t>
              </a:r>
              <a:r>
                <a:rPr lang="en-US" sz="1600" dirty="0"/>
                <a:t> </a:t>
              </a:r>
              <a:r>
                <a:rPr lang="en-US" sz="1600" dirty="0" err="1"/>
                <a:t>dengan</a:t>
              </a:r>
              <a:r>
                <a:rPr lang="en-US" sz="1600" dirty="0"/>
                <a:t> IHK 153,41 </a:t>
              </a:r>
              <a:r>
                <a:rPr lang="en-US" sz="1600" dirty="0" err="1"/>
                <a:t>dan</a:t>
              </a:r>
              <a:r>
                <a:rPr lang="en-US" sz="1600" dirty="0"/>
                <a:t> </a:t>
              </a:r>
              <a:r>
                <a:rPr lang="en-US" sz="1600" dirty="0" err="1"/>
                <a:t>terendah</a:t>
              </a:r>
              <a:r>
                <a:rPr lang="en-US" sz="1600" dirty="0"/>
                <a:t> </a:t>
              </a:r>
              <a:r>
                <a:rPr lang="en-US" sz="1600" dirty="0" err="1"/>
                <a:t>terjadi</a:t>
              </a:r>
              <a:r>
                <a:rPr lang="en-US" sz="1600" dirty="0"/>
                <a:t> Banjarmasin 0,01 </a:t>
              </a:r>
              <a:r>
                <a:rPr lang="en-US" sz="1600" dirty="0" err="1"/>
                <a:t>persen</a:t>
              </a:r>
              <a:r>
                <a:rPr lang="en-US" sz="1600" dirty="0"/>
                <a:t> </a:t>
              </a:r>
              <a:r>
                <a:rPr lang="en-US" sz="1600" dirty="0" err="1"/>
                <a:t>dengan</a:t>
              </a:r>
              <a:r>
                <a:rPr lang="en-US" sz="1600" dirty="0"/>
                <a:t> IHK 138,70. </a:t>
              </a:r>
            </a:p>
            <a:p>
              <a:pPr eaLnBrk="1" hangingPunct="1">
                <a:buFont typeface="Wingdings" pitchFamily="2" charset="2"/>
                <a:buChar char="Ø"/>
                <a:defRPr/>
              </a:pPr>
              <a:endParaRPr lang="en-US" sz="1600" dirty="0"/>
            </a:p>
            <a:p>
              <a:pPr eaLnBrk="1" hangingPunct="1">
                <a:buFont typeface="Wingdings" pitchFamily="2" charset="2"/>
                <a:buChar char="Ø"/>
                <a:defRPr/>
              </a:pPr>
              <a:r>
                <a:rPr lang="en-US" sz="1600" dirty="0" err="1"/>
                <a:t>Inflasi</a:t>
              </a:r>
              <a:r>
                <a:rPr lang="en-US" sz="1600" dirty="0"/>
                <a:t> </a:t>
              </a:r>
              <a:r>
                <a:rPr lang="en-US" sz="1600" dirty="0" err="1"/>
                <a:t>terjadi</a:t>
              </a:r>
              <a:r>
                <a:rPr lang="en-US" sz="1600" dirty="0"/>
                <a:t> </a:t>
              </a:r>
              <a:r>
                <a:rPr lang="en-US" sz="1600" dirty="0" err="1"/>
                <a:t>karena</a:t>
              </a:r>
              <a:r>
                <a:rPr lang="en-US" sz="1600" dirty="0"/>
                <a:t> </a:t>
              </a:r>
              <a:r>
                <a:rPr lang="en-US" sz="1600" dirty="0" err="1"/>
                <a:t>adanya</a:t>
              </a:r>
              <a:r>
                <a:rPr lang="en-US" sz="1600" dirty="0"/>
                <a:t> </a:t>
              </a:r>
              <a:r>
                <a:rPr lang="en-US" sz="1600" dirty="0" err="1"/>
                <a:t>kenaikan</a:t>
              </a:r>
              <a:r>
                <a:rPr lang="en-US" sz="1600" dirty="0"/>
                <a:t> </a:t>
              </a:r>
              <a:r>
                <a:rPr lang="en-US" sz="1600" dirty="0" err="1"/>
                <a:t>harga</a:t>
              </a:r>
              <a:r>
                <a:rPr lang="en-US" sz="1600" dirty="0"/>
                <a:t> yang </a:t>
              </a:r>
              <a:r>
                <a:rPr lang="en-US" sz="1600" dirty="0" err="1"/>
                <a:t>ditunjukkan</a:t>
              </a:r>
              <a:r>
                <a:rPr lang="en-US" sz="1600" dirty="0"/>
                <a:t> </a:t>
              </a:r>
              <a:r>
                <a:rPr lang="en-US" sz="1600" dirty="0" err="1"/>
                <a:t>oleh</a:t>
              </a:r>
              <a:r>
                <a:rPr lang="en-US" sz="1600" dirty="0"/>
                <a:t> </a:t>
              </a:r>
              <a:r>
                <a:rPr lang="en-US" sz="1600" dirty="0" err="1"/>
                <a:t>kenaikan</a:t>
              </a:r>
              <a:r>
                <a:rPr lang="en-US" sz="1600" dirty="0"/>
                <a:t> </a:t>
              </a:r>
              <a:r>
                <a:rPr lang="en-US" sz="1600" dirty="0" err="1"/>
                <a:t>indeks</a:t>
              </a:r>
              <a:r>
                <a:rPr lang="en-US" sz="1600" dirty="0"/>
                <a:t> </a:t>
              </a:r>
              <a:r>
                <a:rPr lang="en-US" sz="1600" dirty="0" err="1"/>
                <a:t>pada</a:t>
              </a:r>
              <a:r>
                <a:rPr lang="en-US" sz="1600" dirty="0"/>
                <a:t> </a:t>
              </a:r>
              <a:r>
                <a:rPr lang="en-US" sz="1600" dirty="0" err="1"/>
                <a:t>kelompok</a:t>
              </a:r>
              <a:r>
                <a:rPr lang="en-US" sz="1600" dirty="0"/>
                <a:t> </a:t>
              </a:r>
              <a:r>
                <a:rPr lang="en-US" sz="1600" dirty="0" err="1"/>
                <a:t>bahan</a:t>
              </a:r>
              <a:r>
                <a:rPr lang="en-US" sz="1600" dirty="0"/>
                <a:t> </a:t>
              </a:r>
              <a:r>
                <a:rPr lang="en-US" sz="1600" dirty="0" err="1"/>
                <a:t>makanan</a:t>
              </a:r>
              <a:r>
                <a:rPr lang="en-US" sz="1600" dirty="0"/>
                <a:t> 0,12 </a:t>
              </a:r>
              <a:r>
                <a:rPr lang="en-US" sz="1600" dirty="0" err="1"/>
                <a:t>persen</a:t>
              </a:r>
              <a:r>
                <a:rPr lang="en-US" sz="1600" dirty="0"/>
                <a:t>; </a:t>
              </a:r>
              <a:r>
                <a:rPr lang="en-US" sz="1600" dirty="0" err="1"/>
                <a:t>kelompok</a:t>
              </a:r>
              <a:r>
                <a:rPr lang="en-US" sz="1600" dirty="0"/>
                <a:t> </a:t>
              </a:r>
              <a:r>
                <a:rPr lang="en-US" sz="1600" dirty="0" err="1"/>
                <a:t>makanan</a:t>
              </a:r>
              <a:r>
                <a:rPr lang="en-US" sz="1600" dirty="0"/>
                <a:t> </a:t>
              </a:r>
              <a:r>
                <a:rPr lang="en-US" sz="1600" dirty="0" err="1"/>
                <a:t>jadi</a:t>
              </a:r>
              <a:r>
                <a:rPr lang="en-US" sz="1600" dirty="0"/>
                <a:t>, </a:t>
              </a:r>
              <a:r>
                <a:rPr lang="en-US" sz="1600" dirty="0" err="1"/>
                <a:t>minuman</a:t>
              </a:r>
              <a:r>
                <a:rPr lang="en-US" sz="1600" dirty="0"/>
                <a:t>, </a:t>
              </a:r>
              <a:r>
                <a:rPr lang="en-US" sz="1600" dirty="0" err="1"/>
                <a:t>rokok</a:t>
              </a:r>
              <a:r>
                <a:rPr lang="en-US" sz="1600" dirty="0"/>
                <a:t> </a:t>
              </a:r>
              <a:r>
                <a:rPr lang="en-US" sz="1600" dirty="0" err="1"/>
                <a:t>dan</a:t>
              </a:r>
              <a:r>
                <a:rPr lang="en-US" sz="1600" dirty="0"/>
                <a:t> </a:t>
              </a:r>
              <a:r>
                <a:rPr lang="en-US" sz="1600" dirty="0" err="1"/>
                <a:t>tembakau</a:t>
              </a:r>
              <a:r>
                <a:rPr lang="en-US" sz="1600" dirty="0"/>
                <a:t> 0,62 </a:t>
              </a:r>
              <a:r>
                <a:rPr lang="en-US" sz="1600" dirty="0" err="1"/>
                <a:t>persen</a:t>
              </a:r>
              <a:r>
                <a:rPr lang="en-US" sz="1600" dirty="0"/>
                <a:t>; </a:t>
              </a:r>
              <a:r>
                <a:rPr lang="en-US" sz="1600" dirty="0" err="1"/>
                <a:t>kelompok</a:t>
              </a:r>
              <a:r>
                <a:rPr lang="en-US" sz="1600" dirty="0"/>
                <a:t> </a:t>
              </a:r>
              <a:r>
                <a:rPr lang="en-US" sz="1600" dirty="0" err="1"/>
                <a:t>perumahan</a:t>
              </a:r>
              <a:r>
                <a:rPr lang="en-US" sz="1600" dirty="0"/>
                <a:t>, air, </a:t>
              </a:r>
              <a:r>
                <a:rPr lang="en-US" sz="1600" dirty="0" err="1"/>
                <a:t>listrik</a:t>
              </a:r>
              <a:r>
                <a:rPr lang="en-US" sz="1600" dirty="0"/>
                <a:t>, gas </a:t>
              </a:r>
              <a:r>
                <a:rPr lang="en-US" sz="1600" dirty="0" err="1"/>
                <a:t>dan</a:t>
              </a:r>
              <a:r>
                <a:rPr lang="en-US" sz="1600" dirty="0"/>
                <a:t> </a:t>
              </a:r>
              <a:r>
                <a:rPr lang="en-US" sz="1600" dirty="0" err="1"/>
                <a:t>bahan</a:t>
              </a:r>
              <a:r>
                <a:rPr lang="en-US" sz="1600" dirty="0"/>
                <a:t> </a:t>
              </a:r>
              <a:r>
                <a:rPr lang="en-US" sz="1600" dirty="0" err="1"/>
                <a:t>bakar</a:t>
              </a:r>
              <a:r>
                <a:rPr lang="en-US" sz="1600" dirty="0"/>
                <a:t> 0,24 </a:t>
              </a:r>
              <a:r>
                <a:rPr lang="en-US" sz="1600" dirty="0" err="1"/>
                <a:t>persen</a:t>
              </a:r>
              <a:r>
                <a:rPr lang="en-US" sz="1600" dirty="0"/>
                <a:t>; </a:t>
              </a:r>
              <a:r>
                <a:rPr lang="en-US" sz="1600" dirty="0" err="1"/>
                <a:t>kelompok</a:t>
              </a:r>
              <a:r>
                <a:rPr lang="en-US" sz="1600" dirty="0"/>
                <a:t> </a:t>
              </a:r>
              <a:r>
                <a:rPr lang="en-US" sz="1600" dirty="0" err="1"/>
                <a:t>kesehatan</a:t>
              </a:r>
              <a:r>
                <a:rPr lang="en-US" sz="1600" dirty="0"/>
                <a:t> 0,23 </a:t>
              </a:r>
              <a:r>
                <a:rPr lang="en-US" sz="1600" dirty="0" err="1"/>
                <a:t>persen</a:t>
              </a:r>
              <a:r>
                <a:rPr lang="en-US" sz="1600" dirty="0"/>
                <a:t>; </a:t>
              </a:r>
              <a:r>
                <a:rPr lang="en-US" sz="1600" dirty="0" err="1"/>
                <a:t>kelompok</a:t>
              </a:r>
              <a:r>
                <a:rPr lang="en-US" sz="1600" dirty="0"/>
                <a:t> </a:t>
              </a:r>
              <a:r>
                <a:rPr lang="en-US" sz="1600" dirty="0" err="1"/>
                <a:t>pendidikan</a:t>
              </a:r>
              <a:r>
                <a:rPr lang="en-US" sz="1600" dirty="0"/>
                <a:t>, </a:t>
              </a:r>
              <a:r>
                <a:rPr lang="en-US" sz="1600" dirty="0" err="1"/>
                <a:t>rekreasi</a:t>
              </a:r>
              <a:r>
                <a:rPr lang="en-US" sz="1600" dirty="0"/>
                <a:t> </a:t>
              </a:r>
              <a:r>
                <a:rPr lang="en-US" sz="1600" dirty="0" err="1"/>
                <a:t>dan</a:t>
              </a:r>
              <a:r>
                <a:rPr lang="en-US" sz="1600" dirty="0"/>
                <a:t> </a:t>
              </a:r>
              <a:r>
                <a:rPr lang="en-US" sz="1600" dirty="0" err="1"/>
                <a:t>olahraga</a:t>
              </a:r>
              <a:r>
                <a:rPr lang="en-US" sz="1600" dirty="0"/>
                <a:t> 0,06 </a:t>
              </a:r>
              <a:r>
                <a:rPr lang="en-US" sz="1600" dirty="0" err="1"/>
                <a:t>persen</a:t>
              </a:r>
              <a:r>
                <a:rPr lang="en-US" sz="1600" dirty="0"/>
                <a:t> </a:t>
              </a:r>
              <a:r>
                <a:rPr lang="en-US" sz="1600" dirty="0" err="1"/>
                <a:t>dan</a:t>
              </a:r>
              <a:r>
                <a:rPr lang="en-US" sz="1600" dirty="0"/>
                <a:t> </a:t>
              </a:r>
              <a:r>
                <a:rPr lang="en-US" sz="1600" dirty="0" err="1"/>
                <a:t>kelompok</a:t>
              </a:r>
              <a:r>
                <a:rPr lang="en-US" sz="1600" dirty="0"/>
                <a:t> </a:t>
              </a:r>
              <a:r>
                <a:rPr lang="en-US" sz="1600" dirty="0" err="1"/>
                <a:t>transpor</a:t>
              </a:r>
              <a:r>
                <a:rPr lang="en-US" sz="1600" dirty="0"/>
                <a:t>, </a:t>
              </a:r>
              <a:r>
                <a:rPr lang="en-US" sz="1600" dirty="0" err="1"/>
                <a:t>komunikasi</a:t>
              </a:r>
              <a:r>
                <a:rPr lang="en-US" sz="1600" dirty="0"/>
                <a:t>, </a:t>
              </a:r>
              <a:r>
                <a:rPr lang="en-US" sz="1600" dirty="0" err="1"/>
                <a:t>dan</a:t>
              </a:r>
              <a:r>
                <a:rPr lang="en-US" sz="1600" dirty="0"/>
                <a:t> </a:t>
              </a:r>
              <a:r>
                <a:rPr lang="en-US" sz="1600" dirty="0" err="1"/>
                <a:t>jasa</a:t>
              </a:r>
              <a:r>
                <a:rPr lang="en-US" sz="1600" dirty="0"/>
                <a:t> </a:t>
              </a:r>
              <a:r>
                <a:rPr lang="en-US" sz="1600" dirty="0" err="1"/>
                <a:t>keuangan</a:t>
              </a:r>
              <a:r>
                <a:rPr lang="en-US" sz="1600" dirty="0"/>
                <a:t> 0,21 </a:t>
              </a:r>
              <a:r>
                <a:rPr lang="en-US" sz="1600" dirty="0" err="1"/>
                <a:t>persen</a:t>
              </a:r>
              <a:r>
                <a:rPr lang="en-US" sz="1600" dirty="0"/>
                <a:t>. </a:t>
              </a:r>
              <a:r>
                <a:rPr lang="en-US" sz="1600" dirty="0" err="1"/>
                <a:t>Sedangkan</a:t>
              </a:r>
              <a:r>
                <a:rPr lang="en-US" sz="1600" dirty="0"/>
                <a:t> </a:t>
              </a:r>
              <a:r>
                <a:rPr lang="en-US" sz="1600" dirty="0" err="1"/>
                <a:t>kelompok</a:t>
              </a:r>
              <a:r>
                <a:rPr lang="en-US" sz="1600" dirty="0"/>
                <a:t> </a:t>
              </a:r>
              <a:r>
                <a:rPr lang="en-US" sz="1600" dirty="0" err="1"/>
                <a:t>sandang</a:t>
              </a:r>
              <a:r>
                <a:rPr lang="en-US" sz="1600" dirty="0"/>
                <a:t> </a:t>
              </a:r>
              <a:r>
                <a:rPr lang="en-US" sz="1600" dirty="0" err="1"/>
                <a:t>mengalami</a:t>
              </a:r>
              <a:r>
                <a:rPr lang="en-US" sz="1600" dirty="0"/>
                <a:t> </a:t>
              </a:r>
              <a:r>
                <a:rPr lang="en-US" sz="1600" dirty="0" err="1"/>
                <a:t>deflasi</a:t>
              </a:r>
              <a:r>
                <a:rPr lang="en-US" sz="1600" dirty="0"/>
                <a:t> 0,46 </a:t>
              </a:r>
              <a:r>
                <a:rPr lang="en-US" sz="1600" dirty="0" err="1"/>
                <a:t>persen</a:t>
              </a:r>
              <a:r>
                <a:rPr lang="en-US" sz="1600" dirty="0"/>
                <a:t>. </a:t>
              </a:r>
            </a:p>
            <a:p>
              <a:pPr eaLnBrk="1" hangingPunct="1">
                <a:buFont typeface="Wingdings" pitchFamily="2" charset="2"/>
                <a:buChar char="Ø"/>
                <a:defRPr/>
              </a:pPr>
              <a:endParaRPr lang="en-US" sz="1600" dirty="0"/>
            </a:p>
            <a:p>
              <a:pPr eaLnBrk="1" hangingPunct="1">
                <a:buFont typeface="Wingdings" pitchFamily="2" charset="2"/>
                <a:buChar char="Ø"/>
                <a:defRPr/>
              </a:pPr>
              <a:r>
                <a:rPr lang="en-US" sz="1600" dirty="0" err="1"/>
                <a:t>Laju</a:t>
              </a:r>
              <a:r>
                <a:rPr lang="en-US" sz="1600" dirty="0"/>
                <a:t> </a:t>
              </a:r>
              <a:r>
                <a:rPr lang="en-US" sz="1600" dirty="0" err="1"/>
                <a:t>inflasi</a:t>
              </a:r>
              <a:r>
                <a:rPr lang="en-US" sz="1600" dirty="0"/>
                <a:t> </a:t>
              </a:r>
              <a:r>
                <a:rPr lang="en-US" sz="1600" dirty="0" err="1"/>
                <a:t>tahun</a:t>
              </a:r>
              <a:r>
                <a:rPr lang="en-US" sz="1600" dirty="0"/>
                <a:t> </a:t>
              </a:r>
              <a:r>
                <a:rPr lang="en-US" sz="1600" dirty="0" err="1"/>
                <a:t>kalender</a:t>
              </a:r>
              <a:r>
                <a:rPr lang="en-US" sz="1600" dirty="0"/>
                <a:t> (</a:t>
              </a:r>
              <a:r>
                <a:rPr lang="en-US" sz="1600" dirty="0" err="1"/>
                <a:t>Januari</a:t>
              </a:r>
              <a:r>
                <a:rPr lang="en-US" sz="1600" dirty="0"/>
                <a:t>–April) 2012 </a:t>
              </a:r>
              <a:r>
                <a:rPr lang="en-US" sz="1600" dirty="0" err="1"/>
                <a:t>sebesar</a:t>
              </a:r>
              <a:r>
                <a:rPr lang="en-US" sz="1600" dirty="0"/>
                <a:t> 1,09 </a:t>
              </a:r>
              <a:r>
                <a:rPr lang="en-US" sz="1600" dirty="0" err="1"/>
                <a:t>persen</a:t>
              </a:r>
              <a:r>
                <a:rPr lang="en-US" sz="1600" dirty="0"/>
                <a:t> </a:t>
              </a:r>
              <a:r>
                <a:rPr lang="en-US" sz="1600" dirty="0" err="1"/>
                <a:t>dan</a:t>
              </a:r>
              <a:r>
                <a:rPr lang="en-US" sz="1600" dirty="0"/>
                <a:t> </a:t>
              </a:r>
              <a:r>
                <a:rPr lang="en-US" sz="1600" dirty="0" err="1"/>
                <a:t>laju</a:t>
              </a:r>
              <a:r>
                <a:rPr lang="en-US" sz="1600" dirty="0"/>
                <a:t> </a:t>
              </a:r>
              <a:r>
                <a:rPr lang="en-US" sz="1600" dirty="0" err="1"/>
                <a:t>inflasi</a:t>
              </a:r>
              <a:r>
                <a:rPr lang="en-US" sz="1600" dirty="0"/>
                <a:t> year on year (April 2012 </a:t>
              </a:r>
              <a:r>
                <a:rPr lang="en-US" sz="1600" dirty="0" err="1"/>
                <a:t>terhadap</a:t>
              </a:r>
              <a:r>
                <a:rPr lang="en-US" sz="1600" dirty="0"/>
                <a:t> April 2011) </a:t>
              </a:r>
              <a:r>
                <a:rPr lang="en-US" sz="1600" dirty="0" err="1"/>
                <a:t>sebesar</a:t>
              </a:r>
              <a:r>
                <a:rPr lang="en-US" sz="1600" dirty="0"/>
                <a:t>  4,50 </a:t>
              </a:r>
              <a:r>
                <a:rPr lang="en-US" sz="1600" dirty="0" err="1"/>
                <a:t>persen</a:t>
              </a:r>
              <a:r>
                <a:rPr lang="en-US" sz="1600" dirty="0"/>
                <a:t>. </a:t>
              </a:r>
            </a:p>
            <a:p>
              <a:pPr eaLnBrk="1" hangingPunct="1">
                <a:buFont typeface="Wingdings" pitchFamily="2" charset="2"/>
                <a:buChar char="Ø"/>
                <a:defRPr/>
              </a:pPr>
              <a:endParaRPr lang="en-US" sz="1600" dirty="0"/>
            </a:p>
            <a:p>
              <a:pPr eaLnBrk="1" hangingPunct="1">
                <a:buFont typeface="Wingdings" pitchFamily="2" charset="2"/>
                <a:buChar char="Ø"/>
                <a:defRPr/>
              </a:pPr>
              <a:r>
                <a:rPr lang="en-US" sz="1600" dirty="0" err="1"/>
                <a:t>Komponen</a:t>
              </a:r>
              <a:r>
                <a:rPr lang="en-US" sz="1600" dirty="0"/>
                <a:t> </a:t>
              </a:r>
              <a:r>
                <a:rPr lang="en-US" sz="1600" dirty="0" err="1"/>
                <a:t>inti</a:t>
              </a:r>
              <a:r>
                <a:rPr lang="en-US" sz="1600" dirty="0"/>
                <a:t> </a:t>
              </a:r>
              <a:r>
                <a:rPr lang="en-US" sz="1600" dirty="0" err="1"/>
                <a:t>pada</a:t>
              </a:r>
              <a:r>
                <a:rPr lang="en-US" sz="1600" dirty="0"/>
                <a:t> April 2012 </a:t>
              </a:r>
              <a:r>
                <a:rPr lang="en-US" sz="1600" dirty="0" err="1"/>
                <a:t>mengalami</a:t>
              </a:r>
              <a:r>
                <a:rPr lang="en-US" sz="1600" dirty="0"/>
                <a:t> </a:t>
              </a:r>
              <a:r>
                <a:rPr lang="en-US" sz="1600" dirty="0" err="1"/>
                <a:t>inflasi</a:t>
              </a:r>
              <a:r>
                <a:rPr lang="en-US" sz="1600" dirty="0"/>
                <a:t> </a:t>
              </a:r>
              <a:r>
                <a:rPr lang="en-US" sz="1600" dirty="0" err="1"/>
                <a:t>sebesar</a:t>
              </a:r>
              <a:r>
                <a:rPr lang="en-US" sz="1600" dirty="0"/>
                <a:t> 0,23 </a:t>
              </a:r>
              <a:r>
                <a:rPr lang="en-US" sz="1600" dirty="0" err="1"/>
                <a:t>persen</a:t>
              </a:r>
              <a:r>
                <a:rPr lang="en-US" sz="1600" dirty="0"/>
                <a:t>, </a:t>
              </a:r>
              <a:r>
                <a:rPr lang="en-US" sz="1600" dirty="0" err="1"/>
                <a:t>laju</a:t>
              </a:r>
              <a:r>
                <a:rPr lang="en-US" sz="1600" dirty="0"/>
                <a:t> </a:t>
              </a:r>
              <a:r>
                <a:rPr lang="en-US" sz="1600" dirty="0" err="1"/>
                <a:t>inflasi</a:t>
              </a:r>
              <a:r>
                <a:rPr lang="en-US" sz="1600" dirty="0"/>
                <a:t> </a:t>
              </a:r>
              <a:r>
                <a:rPr lang="en-US" sz="1600" dirty="0" err="1"/>
                <a:t>komponen</a:t>
              </a:r>
              <a:r>
                <a:rPr lang="en-US" sz="1600" dirty="0"/>
                <a:t> </a:t>
              </a:r>
              <a:r>
                <a:rPr lang="en-US" sz="1600" dirty="0" err="1"/>
                <a:t>inti</a:t>
              </a:r>
              <a:r>
                <a:rPr lang="en-US" sz="1600" dirty="0"/>
                <a:t> </a:t>
              </a:r>
              <a:r>
                <a:rPr lang="en-US" sz="1600" dirty="0" err="1"/>
                <a:t>tahun</a:t>
              </a:r>
              <a:r>
                <a:rPr lang="en-US" sz="1600" dirty="0"/>
                <a:t> </a:t>
              </a:r>
              <a:r>
                <a:rPr lang="en-US" sz="1600" dirty="0" err="1"/>
                <a:t>kalender</a:t>
              </a:r>
              <a:r>
                <a:rPr lang="en-US" sz="1600" dirty="0"/>
                <a:t> (</a:t>
              </a:r>
              <a:r>
                <a:rPr lang="en-US" sz="1600" dirty="0" err="1"/>
                <a:t>Januari</a:t>
              </a:r>
              <a:r>
                <a:rPr lang="en-US" sz="1600" dirty="0"/>
                <a:t>–April) 2012 </a:t>
              </a:r>
              <a:r>
                <a:rPr lang="en-US" sz="1600" dirty="0" err="1"/>
                <a:t>sebesar</a:t>
              </a:r>
              <a:r>
                <a:rPr lang="en-US" sz="1600" dirty="0"/>
                <a:t> 1,20 </a:t>
              </a:r>
              <a:r>
                <a:rPr lang="en-US" sz="1600" dirty="0" err="1"/>
                <a:t>persen</a:t>
              </a:r>
              <a:r>
                <a:rPr lang="en-US" sz="1600" dirty="0"/>
                <a:t> </a:t>
              </a:r>
              <a:r>
                <a:rPr lang="en-US" sz="1600" dirty="0" err="1"/>
                <a:t>dan</a:t>
              </a:r>
              <a:r>
                <a:rPr lang="en-US" sz="1600" dirty="0"/>
                <a:t> </a:t>
              </a:r>
              <a:r>
                <a:rPr lang="en-US" sz="1600" dirty="0" err="1"/>
                <a:t>laju</a:t>
              </a:r>
              <a:r>
                <a:rPr lang="en-US" sz="1600" dirty="0"/>
                <a:t> </a:t>
              </a:r>
              <a:r>
                <a:rPr lang="en-US" sz="1600" dirty="0" err="1"/>
                <a:t>inflasi</a:t>
              </a:r>
              <a:r>
                <a:rPr lang="en-US" sz="1600" dirty="0"/>
                <a:t> </a:t>
              </a:r>
              <a:r>
                <a:rPr lang="en-US" sz="1600" dirty="0" err="1"/>
                <a:t>komponen</a:t>
              </a:r>
              <a:r>
                <a:rPr lang="en-US" sz="1600" dirty="0"/>
                <a:t> </a:t>
              </a:r>
              <a:r>
                <a:rPr lang="en-US" sz="1600" dirty="0" err="1"/>
                <a:t>inti</a:t>
              </a:r>
              <a:r>
                <a:rPr lang="en-US" sz="1600" dirty="0"/>
                <a:t> year on year  (April 2012 </a:t>
              </a:r>
              <a:r>
                <a:rPr lang="en-US" sz="1600" dirty="0" err="1"/>
                <a:t>terhadap</a:t>
              </a:r>
              <a:r>
                <a:rPr lang="en-US" sz="1600" dirty="0"/>
                <a:t> April 2011) </a:t>
              </a:r>
              <a:r>
                <a:rPr lang="en-US" sz="1600" dirty="0" err="1"/>
                <a:t>sebesar</a:t>
              </a:r>
              <a:r>
                <a:rPr lang="en-US" sz="1600" dirty="0"/>
                <a:t> 4,24 </a:t>
              </a:r>
              <a:r>
                <a:rPr lang="en-US" sz="1600" dirty="0" err="1"/>
                <a:t>persen</a:t>
              </a:r>
              <a:r>
                <a:rPr lang="en-US" sz="1600" dirty="0"/>
                <a:t>. </a:t>
              </a:r>
            </a:p>
          </p:txBody>
        </p:sp>
      </p:gr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6">
            <a:extLst>
              <a:ext uri="{FF2B5EF4-FFF2-40B4-BE49-F238E27FC236}">
                <a16:creationId xmlns:a16="http://schemas.microsoft.com/office/drawing/2014/main" id="{B908356C-0C6F-A962-AE9F-4255B749E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7889" y="2947988"/>
            <a:ext cx="5381625" cy="288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3">
            <a:extLst>
              <a:ext uri="{FF2B5EF4-FFF2-40B4-BE49-F238E27FC236}">
                <a16:creationId xmlns:a16="http://schemas.microsoft.com/office/drawing/2014/main" id="{608A9886-1C96-42BB-A7C9-52F58F266B36}"/>
              </a:ext>
            </a:extLst>
          </p:cNvPr>
          <p:cNvSpPr>
            <a:spLocks noGrp="1"/>
          </p:cNvSpPr>
          <p:nvPr>
            <p:ph type="title"/>
          </p:nvPr>
        </p:nvSpPr>
        <p:spPr>
          <a:xfrm>
            <a:off x="1905001" y="1116013"/>
            <a:ext cx="6024563" cy="1600200"/>
          </a:xfrm>
          <a:ln>
            <a:solidFill>
              <a:schemeClr val="accent1"/>
            </a:solidFill>
          </a:ln>
        </p:spPr>
        <p:txBody>
          <a:bodyPr/>
          <a:lstStyle/>
          <a:p>
            <a:pPr>
              <a:defRPr/>
            </a:pPr>
            <a:r>
              <a:rPr lang="en-US" sz="4000" dirty="0">
                <a:effectLst>
                  <a:outerShdw blurRad="38100" dist="38100" dir="2700000" algn="tl">
                    <a:srgbClr val="000000">
                      <a:alpha val="43137"/>
                    </a:srgbClr>
                  </a:outerShdw>
                </a:effectLst>
              </a:rPr>
              <a:t>INFLASI </a:t>
            </a:r>
            <a:br>
              <a:rPr lang="en-US" sz="4000" dirty="0">
                <a:effectLst>
                  <a:outerShdw blurRad="38100" dist="38100" dir="2700000" algn="tl">
                    <a:srgbClr val="000000">
                      <a:alpha val="43137"/>
                    </a:srgbClr>
                  </a:outerShdw>
                </a:effectLst>
              </a:rPr>
            </a:br>
            <a:r>
              <a:rPr lang="en-US" sz="4000" dirty="0">
                <a:effectLst>
                  <a:outerShdw blurRad="38100" dist="38100" dir="2700000" algn="tl">
                    <a:srgbClr val="000000">
                      <a:alpha val="43137"/>
                    </a:srgbClr>
                  </a:outerShdw>
                </a:effectLst>
              </a:rPr>
              <a:t>DAN PENGANGGURAN</a:t>
            </a:r>
          </a:p>
        </p:txBody>
      </p:sp>
      <p:sp>
        <p:nvSpPr>
          <p:cNvPr id="10" name="Rectangle 3">
            <a:extLst>
              <a:ext uri="{FF2B5EF4-FFF2-40B4-BE49-F238E27FC236}">
                <a16:creationId xmlns:a16="http://schemas.microsoft.com/office/drawing/2014/main" id="{8D9C260E-476E-4FAB-A3A2-7517D234034A}"/>
              </a:ext>
            </a:extLst>
          </p:cNvPr>
          <p:cNvSpPr txBox="1">
            <a:spLocks noChangeArrowheads="1"/>
          </p:cNvSpPr>
          <p:nvPr/>
        </p:nvSpPr>
        <p:spPr bwMode="auto">
          <a:xfrm>
            <a:off x="4838700" y="5454650"/>
            <a:ext cx="5486400" cy="1219200"/>
          </a:xfrm>
          <a:prstGeom prst="rect">
            <a:avLst/>
          </a:prstGeom>
          <a:noFill/>
          <a:ln w="9525">
            <a:noFill/>
            <a:miter lim="800000"/>
            <a:headEnd/>
            <a:tailEnd/>
          </a:ln>
        </p:spPr>
        <p:txBody>
          <a:bodyPr>
            <a:normAutofit fontScale="92500" lnSpcReduction="10000"/>
          </a:bodyPr>
          <a:lstStyle/>
          <a:p>
            <a:pPr marL="342900" indent="-342900" algn="r">
              <a:defRPr/>
            </a:pPr>
            <a:br>
              <a:rPr lang="en-US" sz="2000" kern="0" dirty="0">
                <a:solidFill>
                  <a:srgbClr val="7030A0"/>
                </a:solidFill>
                <a:latin typeface="Adobe Caslon Pro" panose="0205050205050A020403" pitchFamily="18" charset="0"/>
              </a:rPr>
            </a:br>
            <a:br>
              <a:rPr lang="en-US" kern="0" dirty="0">
                <a:solidFill>
                  <a:srgbClr val="7030A0"/>
                </a:solidFill>
                <a:latin typeface="Adobe Caslon Pro" panose="0205050205050A020403" pitchFamily="18" charset="0"/>
              </a:rPr>
            </a:br>
            <a:r>
              <a:rPr lang="en-US" sz="2800" b="1" kern="0" dirty="0" err="1">
                <a:solidFill>
                  <a:srgbClr val="7030A0"/>
                </a:solidFill>
                <a:effectLst>
                  <a:outerShdw blurRad="38100" dist="38100" dir="2700000" algn="tl">
                    <a:srgbClr val="04617B"/>
                  </a:outerShdw>
                </a:effectLst>
                <a:latin typeface="Adobe Caslon Pro" panose="0205050205050A020403" pitchFamily="18" charset="0"/>
              </a:rPr>
              <a:t>Dosen</a:t>
            </a:r>
            <a:r>
              <a:rPr lang="en-US" sz="2800" b="1" kern="0" dirty="0">
                <a:solidFill>
                  <a:srgbClr val="7030A0"/>
                </a:solidFill>
                <a:effectLst>
                  <a:outerShdw blurRad="38100" dist="38100" dir="2700000" algn="tl">
                    <a:srgbClr val="04617B"/>
                  </a:outerShdw>
                </a:effectLst>
                <a:latin typeface="Adobe Caslon Pro" panose="0205050205050A020403" pitchFamily="18" charset="0"/>
              </a:rPr>
              <a:t> : Endri Sentosa</a:t>
            </a:r>
            <a:br>
              <a:rPr lang="en-US" sz="2800" kern="0" dirty="0">
                <a:solidFill>
                  <a:srgbClr val="7030A0"/>
                </a:solidFill>
                <a:effectLst>
                  <a:outerShdw blurRad="38100" dist="38100" dir="2700000" algn="tl">
                    <a:srgbClr val="04617B"/>
                  </a:outerShdw>
                </a:effectLst>
                <a:latin typeface="Adobe Caslon Pro" panose="0205050205050A020403" pitchFamily="18" charset="0"/>
              </a:rPr>
            </a:br>
            <a:r>
              <a:rPr lang="en-US" sz="2000" kern="0" dirty="0" err="1">
                <a:solidFill>
                  <a:srgbClr val="7030A0"/>
                </a:solidFill>
                <a:effectLst>
                  <a:outerShdw blurRad="38100" dist="38100" dir="2700000" algn="tl">
                    <a:srgbClr val="04617B"/>
                  </a:outerShdw>
                </a:effectLst>
                <a:latin typeface="Adobe Caslon Pro" panose="0205050205050A020403" pitchFamily="18" charset="0"/>
              </a:rPr>
              <a:t>Trisakti</a:t>
            </a:r>
            <a:r>
              <a:rPr lang="en-US" sz="2000" kern="0" dirty="0">
                <a:solidFill>
                  <a:srgbClr val="7030A0"/>
                </a:solidFill>
                <a:effectLst>
                  <a:outerShdw blurRad="38100" dist="38100" dir="2700000" algn="tl">
                    <a:srgbClr val="04617B"/>
                  </a:outerShdw>
                </a:effectLst>
                <a:latin typeface="Adobe Caslon Pro" panose="0205050205050A020403" pitchFamily="18" charset="0"/>
              </a:rPr>
              <a:t> School of Management (TSM)</a:t>
            </a:r>
          </a:p>
          <a:p>
            <a:pPr marL="342900" indent="-342900" algn="r">
              <a:defRPr/>
            </a:pPr>
            <a:endParaRPr lang="en-US" sz="2000" kern="0" dirty="0">
              <a:solidFill>
                <a:srgbClr val="7030A0"/>
              </a:solidFill>
              <a:effectLst>
                <a:outerShdw blurRad="38100" dist="38100" dir="2700000" algn="tl">
                  <a:srgbClr val="04617B"/>
                </a:outerShdw>
              </a:effectLst>
              <a:latin typeface="Adobe Caslon Pro" panose="0205050205050A020403" pitchFamily="18" charset="0"/>
            </a:endParaRPr>
          </a:p>
        </p:txBody>
      </p:sp>
      <p:pic>
        <p:nvPicPr>
          <p:cNvPr id="11" name="Picture 13">
            <a:extLst>
              <a:ext uri="{FF2B5EF4-FFF2-40B4-BE49-F238E27FC236}">
                <a16:creationId xmlns:a16="http://schemas.microsoft.com/office/drawing/2014/main" id="{1BB035FB-FBF3-4A0D-9DFC-1FD7E531C0BF}"/>
              </a:ext>
            </a:extLst>
          </p:cNvPr>
          <p:cNvPicPr>
            <a:picLocks noChangeAspect="1" noChangeArrowheads="1"/>
          </p:cNvPicPr>
          <p:nvPr/>
        </p:nvPicPr>
        <p:blipFill>
          <a:blip r:embed="rId3"/>
          <a:srcRect/>
          <a:stretch>
            <a:fillRect/>
          </a:stretch>
        </p:blipFill>
        <p:spPr bwMode="auto">
          <a:xfrm>
            <a:off x="8763000" y="152400"/>
            <a:ext cx="1828800" cy="1219200"/>
          </a:xfrm>
          <a:prstGeom prst="rect">
            <a:avLst/>
          </a:prstGeom>
          <a:ln>
            <a:noFill/>
          </a:ln>
          <a:effectLst>
            <a:softEdge rad="112500"/>
          </a:effectLst>
        </p:spPr>
      </p:pic>
      <p:pic>
        <p:nvPicPr>
          <p:cNvPr id="7" name="Picture 13">
            <a:extLst>
              <a:ext uri="{FF2B5EF4-FFF2-40B4-BE49-F238E27FC236}">
                <a16:creationId xmlns:a16="http://schemas.microsoft.com/office/drawing/2014/main" id="{7ED073C9-3409-4759-991D-3900D71977FE}"/>
              </a:ext>
            </a:extLst>
          </p:cNvPr>
          <p:cNvPicPr>
            <a:picLocks noChangeAspect="1" noChangeArrowheads="1"/>
          </p:cNvPicPr>
          <p:nvPr/>
        </p:nvPicPr>
        <p:blipFill>
          <a:blip r:embed="rId3"/>
          <a:srcRect/>
          <a:stretch>
            <a:fillRect/>
          </a:stretch>
        </p:blipFill>
        <p:spPr bwMode="auto">
          <a:xfrm>
            <a:off x="7582216" y="2948680"/>
            <a:ext cx="2889772" cy="2881314"/>
          </a:xfrm>
          <a:prstGeom prst="rect">
            <a:avLst/>
          </a:prstGeom>
          <a:ln>
            <a:noFill/>
          </a:ln>
          <a:effectLst>
            <a:softEdge rad="112500"/>
          </a:effectLst>
        </p:spPr>
      </p:pic>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able Placeholder 2">
            <a:extLst>
              <a:ext uri="{FF2B5EF4-FFF2-40B4-BE49-F238E27FC236}">
                <a16:creationId xmlns:a16="http://schemas.microsoft.com/office/drawing/2014/main" id="{E24971CB-1983-9370-92CD-74629079DD69}"/>
              </a:ext>
            </a:extLst>
          </p:cNvPr>
          <p:cNvSpPr>
            <a:spLocks noGrp="1" noChangeArrowheads="1" noTextEdit="1"/>
          </p:cNvSpPr>
          <p:nvPr>
            <p:ph type="tbl" idx="1"/>
          </p:nvPr>
        </p:nvSpPr>
        <p:spPr/>
      </p:sp>
      <p:grpSp>
        <p:nvGrpSpPr>
          <p:cNvPr id="12291" name="Group 3">
            <a:extLst>
              <a:ext uri="{FF2B5EF4-FFF2-40B4-BE49-F238E27FC236}">
                <a16:creationId xmlns:a16="http://schemas.microsoft.com/office/drawing/2014/main" id="{B5E72618-4B74-E2B0-2469-E0CB4D46769C}"/>
              </a:ext>
            </a:extLst>
          </p:cNvPr>
          <p:cNvGrpSpPr>
            <a:grpSpLocks/>
          </p:cNvGrpSpPr>
          <p:nvPr/>
        </p:nvGrpSpPr>
        <p:grpSpPr bwMode="auto">
          <a:xfrm>
            <a:off x="1676400" y="0"/>
            <a:ext cx="8839200" cy="6705600"/>
            <a:chOff x="718504" y="-266381"/>
            <a:chExt cx="8880594" cy="7124381"/>
          </a:xfrm>
        </p:grpSpPr>
        <p:sp>
          <p:nvSpPr>
            <p:cNvPr id="5" name="Rectangle 4">
              <a:extLst>
                <a:ext uri="{FF2B5EF4-FFF2-40B4-BE49-F238E27FC236}">
                  <a16:creationId xmlns:a16="http://schemas.microsoft.com/office/drawing/2014/main" id="{43451D77-12F4-4983-9897-B4D93EC90DC2}"/>
                </a:ext>
              </a:extLst>
            </p:cNvPr>
            <p:cNvSpPr/>
            <p:nvPr/>
          </p:nvSpPr>
          <p:spPr>
            <a:xfrm>
              <a:off x="718504" y="-266381"/>
              <a:ext cx="8880594" cy="7124381"/>
            </a:xfrm>
            <a:prstGeom prst="rect">
              <a:avLst/>
            </a:prstGeom>
            <a:solidFill>
              <a:srgbClr val="F0EEF0"/>
            </a:solidFill>
            <a:ln>
              <a:noFill/>
            </a:ln>
            <a:effectLst>
              <a:outerShdw blurRad="215900" dist="38100" sx="101000" sy="101000" algn="l" rotWithShape="0">
                <a:schemeClr val="tx1">
                  <a:lumMod val="65000"/>
                  <a:lumOff val="35000"/>
                  <a:alpha val="3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Shape 5">
              <a:extLst>
                <a:ext uri="{FF2B5EF4-FFF2-40B4-BE49-F238E27FC236}">
                  <a16:creationId xmlns:a16="http://schemas.microsoft.com/office/drawing/2014/main" id="{2687666C-714B-42C6-BC6C-0FDB2B93EC54}"/>
                </a:ext>
              </a:extLst>
            </p:cNvPr>
            <p:cNvSpPr/>
            <p:nvPr/>
          </p:nvSpPr>
          <p:spPr>
            <a:xfrm>
              <a:off x="8241809" y="2337796"/>
              <a:ext cx="1169086" cy="2361301"/>
            </a:xfrm>
            <a:custGeom>
              <a:avLst/>
              <a:gdLst>
                <a:gd name="connsiteX0" fmla="*/ 1168400 w 1168400"/>
                <a:gd name="connsiteY0" fmla="*/ 0 h 2360918"/>
                <a:gd name="connsiteX1" fmla="*/ 1168400 w 1168400"/>
                <a:gd name="connsiteY1" fmla="*/ 2360918 h 2360918"/>
                <a:gd name="connsiteX2" fmla="*/ 1060340 w 1168400"/>
                <a:gd name="connsiteY2" fmla="*/ 2355461 h 2360918"/>
                <a:gd name="connsiteX3" fmla="*/ 0 w 1168400"/>
                <a:gd name="connsiteY3" fmla="*/ 1180459 h 2360918"/>
                <a:gd name="connsiteX4" fmla="*/ 1060340 w 1168400"/>
                <a:gd name="connsiteY4" fmla="*/ 5457 h 2360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8400" h="2360918">
                  <a:moveTo>
                    <a:pt x="1168400" y="0"/>
                  </a:moveTo>
                  <a:lnTo>
                    <a:pt x="1168400" y="2360918"/>
                  </a:lnTo>
                  <a:lnTo>
                    <a:pt x="1060340" y="2355461"/>
                  </a:lnTo>
                  <a:cubicBezTo>
                    <a:pt x="464762" y="2294977"/>
                    <a:pt x="0" y="1791994"/>
                    <a:pt x="0" y="1180459"/>
                  </a:cubicBezTo>
                  <a:cubicBezTo>
                    <a:pt x="0" y="568924"/>
                    <a:pt x="464762" y="65941"/>
                    <a:pt x="1060340" y="5457"/>
                  </a:cubicBez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301" name="TextBox 6">
              <a:extLst>
                <a:ext uri="{FF2B5EF4-FFF2-40B4-BE49-F238E27FC236}">
                  <a16:creationId xmlns:a16="http://schemas.microsoft.com/office/drawing/2014/main" id="{A6C0A0D4-B549-7A8E-9932-83EEECA91476}"/>
                </a:ext>
              </a:extLst>
            </p:cNvPr>
            <p:cNvSpPr txBox="1">
              <a:spLocks noChangeArrowheads="1"/>
            </p:cNvSpPr>
            <p:nvPr/>
          </p:nvSpPr>
          <p:spPr bwMode="auto">
            <a:xfrm rot="16200000">
              <a:off x="8091629" y="3257671"/>
              <a:ext cx="1992087" cy="510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id-ID" altLang="id-ID" sz="2700" b="1">
                  <a:solidFill>
                    <a:srgbClr val="F0EEF0"/>
                  </a:solidFill>
                  <a:latin typeface="Tw Cen MT" panose="020B0602020104020603" pitchFamily="34" charset="0"/>
                </a:rPr>
                <a:t>inflasi</a:t>
              </a:r>
              <a:endParaRPr lang="en-US" altLang="id-ID" sz="2700" b="1">
                <a:solidFill>
                  <a:srgbClr val="F0EEF0"/>
                </a:solidFill>
                <a:latin typeface="Tw Cen MT" panose="020B0602020104020603" pitchFamily="34" charset="0"/>
              </a:endParaRPr>
            </a:p>
          </p:txBody>
        </p:sp>
        <p:pic>
          <p:nvPicPr>
            <p:cNvPr id="12302" name="Picture 7">
              <a:extLst>
                <a:ext uri="{FF2B5EF4-FFF2-40B4-BE49-F238E27FC236}">
                  <a16:creationId xmlns:a16="http://schemas.microsoft.com/office/drawing/2014/main" id="{C287B64B-B360-E659-E7E0-F5698C57F4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8340472" y="3247473"/>
              <a:ext cx="530600" cy="53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8">
            <a:extLst>
              <a:ext uri="{FF2B5EF4-FFF2-40B4-BE49-F238E27FC236}">
                <a16:creationId xmlns:a16="http://schemas.microsoft.com/office/drawing/2014/main" id="{4D6BE33C-FE84-458D-2FCD-00A765920DEA}"/>
              </a:ext>
            </a:extLst>
          </p:cNvPr>
          <p:cNvGrpSpPr>
            <a:grpSpLocks/>
          </p:cNvGrpSpPr>
          <p:nvPr/>
        </p:nvGrpSpPr>
        <p:grpSpPr bwMode="auto">
          <a:xfrm>
            <a:off x="3660775" y="1177926"/>
            <a:ext cx="5518150" cy="1419225"/>
            <a:chOff x="1387588" y="2182683"/>
            <a:chExt cx="1805441" cy="1894017"/>
          </a:xfrm>
        </p:grpSpPr>
        <p:sp>
          <p:nvSpPr>
            <p:cNvPr id="10" name="Rectangle: Top Corners Rounded 104">
              <a:extLst>
                <a:ext uri="{FF2B5EF4-FFF2-40B4-BE49-F238E27FC236}">
                  <a16:creationId xmlns:a16="http://schemas.microsoft.com/office/drawing/2014/main" id="{EA2F18CA-DADD-4B66-B662-84AB82D6FFBC}"/>
                </a:ext>
              </a:extLst>
            </p:cNvPr>
            <p:cNvSpPr/>
            <p:nvPr/>
          </p:nvSpPr>
          <p:spPr>
            <a:xfrm>
              <a:off x="1494585" y="2210225"/>
              <a:ext cx="1591447" cy="1866475"/>
            </a:xfrm>
            <a:prstGeom prst="round2SameRect">
              <a:avLst>
                <a:gd name="adj1" fmla="val 12063"/>
                <a:gd name="adj2" fmla="val 0"/>
              </a:avLst>
            </a:prstGeom>
            <a:solidFill>
              <a:srgbClr val="FF596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3200"/>
            </a:p>
          </p:txBody>
        </p:sp>
        <p:sp>
          <p:nvSpPr>
            <p:cNvPr id="12298" name="TextBox 10">
              <a:extLst>
                <a:ext uri="{FF2B5EF4-FFF2-40B4-BE49-F238E27FC236}">
                  <a16:creationId xmlns:a16="http://schemas.microsoft.com/office/drawing/2014/main" id="{13B04895-74C2-D7C7-39EC-D4AC2D691F6B}"/>
                </a:ext>
              </a:extLst>
            </p:cNvPr>
            <p:cNvSpPr txBox="1">
              <a:spLocks noChangeArrowheads="1"/>
            </p:cNvSpPr>
            <p:nvPr/>
          </p:nvSpPr>
          <p:spPr bwMode="auto">
            <a:xfrm>
              <a:off x="1387588" y="2182683"/>
              <a:ext cx="1805441"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id-ID" altLang="id-ID" sz="7200" b="1">
                  <a:solidFill>
                    <a:srgbClr val="E6E7E9"/>
                  </a:solidFill>
                  <a:latin typeface="Tw Cen MT" panose="020B0602020104020603" pitchFamily="34" charset="0"/>
                </a:rPr>
                <a:t>Inflasi</a:t>
              </a:r>
              <a:endParaRPr lang="en-US" altLang="id-ID" sz="7200" b="1">
                <a:solidFill>
                  <a:srgbClr val="E6E7E9"/>
                </a:solidFill>
                <a:latin typeface="Tw Cen MT" panose="020B0602020104020603" pitchFamily="34" charset="0"/>
              </a:endParaRPr>
            </a:p>
          </p:txBody>
        </p:sp>
      </p:grpSp>
      <p:grpSp>
        <p:nvGrpSpPr>
          <p:cNvPr id="12" name="Group 11">
            <a:extLst>
              <a:ext uri="{FF2B5EF4-FFF2-40B4-BE49-F238E27FC236}">
                <a16:creationId xmlns:a16="http://schemas.microsoft.com/office/drawing/2014/main" id="{8A2828DA-75F7-1B0A-9183-FBAC98479B15}"/>
              </a:ext>
            </a:extLst>
          </p:cNvPr>
          <p:cNvGrpSpPr>
            <a:grpSpLocks/>
          </p:cNvGrpSpPr>
          <p:nvPr/>
        </p:nvGrpSpPr>
        <p:grpSpPr bwMode="auto">
          <a:xfrm>
            <a:off x="3698875" y="2711451"/>
            <a:ext cx="5480050" cy="2557463"/>
            <a:chOff x="1374219" y="4092729"/>
            <a:chExt cx="1629717" cy="2213818"/>
          </a:xfrm>
        </p:grpSpPr>
        <p:sp>
          <p:nvSpPr>
            <p:cNvPr id="12295" name="TextBox 12">
              <a:extLst>
                <a:ext uri="{FF2B5EF4-FFF2-40B4-BE49-F238E27FC236}">
                  <a16:creationId xmlns:a16="http://schemas.microsoft.com/office/drawing/2014/main" id="{372597BF-D185-A797-ECB2-D323DCC45592}"/>
                </a:ext>
              </a:extLst>
            </p:cNvPr>
            <p:cNvSpPr txBox="1">
              <a:spLocks noChangeArrowheads="1"/>
            </p:cNvSpPr>
            <p:nvPr/>
          </p:nvSpPr>
          <p:spPr bwMode="auto">
            <a:xfrm>
              <a:off x="1412354" y="4092729"/>
              <a:ext cx="1591582" cy="506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id-ID" b="1">
                  <a:solidFill>
                    <a:srgbClr val="FF5969"/>
                  </a:solidFill>
                  <a:latin typeface="Tw Cen MT" panose="020B0602020104020603" pitchFamily="34" charset="0"/>
                </a:rPr>
                <a:t>DEFENISI</a:t>
              </a:r>
            </a:p>
          </p:txBody>
        </p:sp>
        <p:sp>
          <p:nvSpPr>
            <p:cNvPr id="12296" name="TextBox 13">
              <a:extLst>
                <a:ext uri="{FF2B5EF4-FFF2-40B4-BE49-F238E27FC236}">
                  <a16:creationId xmlns:a16="http://schemas.microsoft.com/office/drawing/2014/main" id="{BF856713-9298-1461-556A-CB2C7E01ECBD}"/>
                </a:ext>
              </a:extLst>
            </p:cNvPr>
            <p:cNvSpPr txBox="1">
              <a:spLocks noChangeArrowheads="1"/>
            </p:cNvSpPr>
            <p:nvPr/>
          </p:nvSpPr>
          <p:spPr bwMode="auto">
            <a:xfrm>
              <a:off x="1374219" y="4521252"/>
              <a:ext cx="1591582" cy="1785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id-ID" altLang="id-ID" b="1"/>
                <a:t>Gejala-gejala kenaikan harga barang-barang yang sifatnya umum dan terus menerus</a:t>
              </a:r>
              <a:endParaRPr lang="en-US" altLang="id-ID" b="1">
                <a:solidFill>
                  <a:srgbClr val="A6A6A6"/>
                </a:solidFill>
                <a:latin typeface="Tw Cen MT" panose="020B0602020104020603" pitchFamily="34" charset="0"/>
              </a:endParaRPr>
            </a:p>
          </p:txBody>
        </p:sp>
      </p:grpSp>
      <mc:AlternateContent xmlns:mc="http://schemas.openxmlformats.org/markup-compatibility/2006">
        <mc:Choice xmlns:p14="http://schemas.microsoft.com/office/powerpoint/2010/main" Requires="p14">
          <p:contentPart p14:bwMode="auto" r:id="rId3">
            <p14:nvContentPartPr>
              <p14:cNvPr id="34" name="Ink 33">
                <a:extLst>
                  <a:ext uri="{FF2B5EF4-FFF2-40B4-BE49-F238E27FC236}">
                    <a16:creationId xmlns:a16="http://schemas.microsoft.com/office/drawing/2014/main" id="{F62AB92F-6496-4E24-A478-111B14ECE206}"/>
                  </a:ext>
                </a:extLst>
              </p14:cNvPr>
              <p14:cNvContentPartPr/>
              <p14:nvPr/>
            </p14:nvContentPartPr>
            <p14:xfrm>
              <a:off x="2128370" y="6075813"/>
              <a:ext cx="54360" cy="360"/>
            </p14:xfrm>
          </p:contentPart>
        </mc:Choice>
        <mc:Fallback>
          <p:pic>
            <p:nvPicPr>
              <p:cNvPr id="34" name="Ink 33">
                <a:extLst>
                  <a:ext uri="{FF2B5EF4-FFF2-40B4-BE49-F238E27FC236}">
                    <a16:creationId xmlns:a16="http://schemas.microsoft.com/office/drawing/2014/main" id="{F62AB92F-6496-4E24-A478-111B14ECE206}"/>
                  </a:ext>
                </a:extLst>
              </p:cNvPr>
              <p:cNvPicPr/>
              <p:nvPr/>
            </p:nvPicPr>
            <p:blipFill>
              <a:blip r:embed="rId4"/>
              <a:stretch>
                <a:fillRect/>
              </a:stretch>
            </p:blipFill>
            <p:spPr>
              <a:xfrm>
                <a:off x="2119370" y="6066813"/>
                <a:ext cx="72000" cy="18000"/>
              </a:xfrm>
              <a:prstGeom prst="rect">
                <a:avLst/>
              </a:prstGeom>
            </p:spPr>
          </p:pic>
        </mc:Fallback>
      </mc:AlternateContent>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25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anim calcmode="lin" valueType="num">
                                      <p:cBhvr>
                                        <p:cTn id="8" dur="500" fill="hold"/>
                                        <p:tgtEl>
                                          <p:spTgt spid="9"/>
                                        </p:tgtEl>
                                        <p:attrNameLst>
                                          <p:attrName>ppt_x</p:attrName>
                                        </p:attrNameLst>
                                      </p:cBhvr>
                                      <p:tavLst>
                                        <p:tav tm="0">
                                          <p:val>
                                            <p:strVal val="#ppt_x"/>
                                          </p:val>
                                        </p:tav>
                                        <p:tav tm="100000">
                                          <p:val>
                                            <p:strVal val="#ppt_x"/>
                                          </p:val>
                                        </p:tav>
                                      </p:tavLst>
                                    </p:anim>
                                    <p:anim calcmode="lin" valueType="num">
                                      <p:cBhvr>
                                        <p:cTn id="9" dur="500" fill="hold"/>
                                        <p:tgtEl>
                                          <p:spTgt spid="9"/>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750"/>
                            </p:stCondLst>
                            <p:childTnLst>
                              <p:par>
                                <p:cTn id="11" presetID="53" presetClass="entr" presetSubtype="16" fill="hold" nodeType="after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500" fill="hold"/>
                                        <p:tgtEl>
                                          <p:spTgt spid="12"/>
                                        </p:tgtEl>
                                        <p:attrNameLst>
                                          <p:attrName>ppt_w</p:attrName>
                                        </p:attrNameLst>
                                      </p:cBhvr>
                                      <p:tavLst>
                                        <p:tav tm="0">
                                          <p:val>
                                            <p:fltVal val="0"/>
                                          </p:val>
                                        </p:tav>
                                        <p:tav tm="100000">
                                          <p:val>
                                            <p:strVal val="#ppt_w"/>
                                          </p:val>
                                        </p:tav>
                                      </p:tavLst>
                                    </p:anim>
                                    <p:anim calcmode="lin" valueType="num">
                                      <p:cBhvr>
                                        <p:cTn id="14" dur="500" fill="hold"/>
                                        <p:tgtEl>
                                          <p:spTgt spid="12"/>
                                        </p:tgtEl>
                                        <p:attrNameLst>
                                          <p:attrName>ppt_h</p:attrName>
                                        </p:attrNameLst>
                                      </p:cBhvr>
                                      <p:tavLst>
                                        <p:tav tm="0">
                                          <p:val>
                                            <p:fltVal val="0"/>
                                          </p:val>
                                        </p:tav>
                                        <p:tav tm="100000">
                                          <p:val>
                                            <p:strVal val="#ppt_h"/>
                                          </p:val>
                                        </p:tav>
                                      </p:tavLst>
                                    </p:anim>
                                    <p:animEffect transition="in" filter="fade">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3">
            <a:extLst>
              <a:ext uri="{FF2B5EF4-FFF2-40B4-BE49-F238E27FC236}">
                <a16:creationId xmlns:a16="http://schemas.microsoft.com/office/drawing/2014/main" id="{2A87BB65-1E34-4066-9298-C7B69FF2081F}"/>
              </a:ext>
            </a:extLst>
          </p:cNvPr>
          <p:cNvPicPr>
            <a:picLocks noChangeAspect="1" noChangeArrowheads="1"/>
          </p:cNvPicPr>
          <p:nvPr/>
        </p:nvPicPr>
        <p:blipFill>
          <a:blip r:embed="rId2"/>
          <a:srcRect/>
          <a:stretch>
            <a:fillRect/>
          </a:stretch>
        </p:blipFill>
        <p:spPr bwMode="auto">
          <a:xfrm>
            <a:off x="8839200" y="0"/>
            <a:ext cx="1828800" cy="1371600"/>
          </a:xfrm>
          <a:prstGeom prst="rect">
            <a:avLst/>
          </a:prstGeom>
          <a:ln>
            <a:noFill/>
          </a:ln>
          <a:effectLst>
            <a:softEdge rad="112500"/>
          </a:effectLst>
        </p:spPr>
      </p:pic>
      <p:sp>
        <p:nvSpPr>
          <p:cNvPr id="8" name="Content Placeholder 7">
            <a:extLst>
              <a:ext uri="{FF2B5EF4-FFF2-40B4-BE49-F238E27FC236}">
                <a16:creationId xmlns:a16="http://schemas.microsoft.com/office/drawing/2014/main" id="{49BA7148-8264-4840-BF4E-386C51D22E01}"/>
              </a:ext>
            </a:extLst>
          </p:cNvPr>
          <p:cNvSpPr>
            <a:spLocks noGrp="1"/>
          </p:cNvSpPr>
          <p:nvPr>
            <p:ph idx="1"/>
          </p:nvPr>
        </p:nvSpPr>
        <p:spPr>
          <a:xfrm>
            <a:off x="2133600" y="533400"/>
            <a:ext cx="8001000" cy="6019800"/>
          </a:xfrm>
        </p:spPr>
        <p:txBody>
          <a:bodyPr/>
          <a:lstStyle/>
          <a:p>
            <a:pPr>
              <a:buFontTx/>
              <a:buNone/>
              <a:defRPr/>
            </a:pPr>
            <a:r>
              <a:rPr lang="en-US" sz="1400" b="1" dirty="0" err="1">
                <a:solidFill>
                  <a:srgbClr val="C00000"/>
                </a:solidFill>
                <a:effectLst>
                  <a:outerShdw blurRad="38100" dist="38100" dir="2700000" algn="tl">
                    <a:srgbClr val="000000">
                      <a:alpha val="43137"/>
                    </a:srgbClr>
                  </a:outerShdw>
                </a:effectLst>
              </a:rPr>
              <a:t>Inflasi</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sebagai</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kenaikan</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tingkat</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harga</a:t>
            </a:r>
            <a:r>
              <a:rPr lang="en-US" sz="1400" b="1" dirty="0">
                <a:solidFill>
                  <a:srgbClr val="C00000"/>
                </a:solidFill>
                <a:effectLst>
                  <a:outerShdw blurRad="38100" dist="38100" dir="2700000" algn="tl">
                    <a:srgbClr val="000000">
                      <a:alpha val="43137"/>
                    </a:srgbClr>
                  </a:outerShdw>
                </a:effectLst>
              </a:rPr>
              <a:t> yang </a:t>
            </a:r>
            <a:r>
              <a:rPr lang="en-US" sz="1400" b="1" dirty="0" err="1">
                <a:solidFill>
                  <a:srgbClr val="C00000"/>
                </a:solidFill>
                <a:effectLst>
                  <a:outerShdw blurRad="38100" dist="38100" dir="2700000" algn="tl">
                    <a:srgbClr val="000000">
                      <a:alpha val="43137"/>
                    </a:srgbClr>
                  </a:outerShdw>
                </a:effectLst>
              </a:rPr>
              <a:t>kontinyu</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dan</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terus</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menerus</a:t>
            </a:r>
            <a:r>
              <a:rPr lang="en-US" sz="1400" b="1" dirty="0">
                <a:solidFill>
                  <a:srgbClr val="C00000"/>
                </a:solidFill>
                <a:effectLst>
                  <a:outerShdw blurRad="38100" dist="38100" dir="2700000" algn="tl">
                    <a:srgbClr val="000000">
                      <a:alpha val="43137"/>
                    </a:srgbClr>
                  </a:outerShdw>
                </a:effectLst>
              </a:rPr>
              <a:t>, </a:t>
            </a:r>
          </a:p>
          <a:p>
            <a:pPr>
              <a:buFontTx/>
              <a:buNone/>
              <a:defRPr/>
            </a:pPr>
            <a:r>
              <a:rPr lang="en-US" sz="1400" b="1" dirty="0" err="1">
                <a:solidFill>
                  <a:srgbClr val="C00000"/>
                </a:solidFill>
                <a:effectLst>
                  <a:outerShdw blurRad="38100" dist="38100" dir="2700000" algn="tl">
                    <a:srgbClr val="000000">
                      <a:alpha val="43137"/>
                    </a:srgbClr>
                  </a:outerShdw>
                </a:effectLst>
              </a:rPr>
              <a:t>mempengaruhi</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individu-individu</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bisnis</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dan</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pemerintah</a:t>
            </a:r>
            <a:r>
              <a:rPr lang="en-US" sz="1400" b="1" dirty="0">
                <a:solidFill>
                  <a:srgbClr val="C00000"/>
                </a:solidFill>
                <a:effectLst>
                  <a:outerShdw blurRad="38100" dist="38100" dir="2700000" algn="tl">
                    <a:srgbClr val="000000">
                      <a:alpha val="43137"/>
                    </a:srgbClr>
                  </a:outerShdw>
                </a:effectLst>
              </a:rPr>
              <a:t>. (</a:t>
            </a:r>
            <a:r>
              <a:rPr lang="en-US" sz="1400" b="1" dirty="0" err="1">
                <a:solidFill>
                  <a:srgbClr val="C00000"/>
                </a:solidFill>
                <a:effectLst>
                  <a:outerShdw blurRad="38100" dist="38100" dir="2700000" algn="tl">
                    <a:srgbClr val="000000">
                      <a:alpha val="43137"/>
                    </a:srgbClr>
                  </a:outerShdw>
                </a:effectLst>
              </a:rPr>
              <a:t>Mishkin</a:t>
            </a:r>
            <a:r>
              <a:rPr lang="en-US" sz="1400" b="1" dirty="0">
                <a:solidFill>
                  <a:srgbClr val="C00000"/>
                </a:solidFill>
                <a:effectLst>
                  <a:outerShdw blurRad="38100" dist="38100" dir="2700000" algn="tl">
                    <a:srgbClr val="000000">
                      <a:alpha val="43137"/>
                    </a:srgbClr>
                  </a:outerShdw>
                </a:effectLst>
              </a:rPr>
              <a:t> (2002).  </a:t>
            </a:r>
          </a:p>
          <a:p>
            <a:pPr>
              <a:defRPr/>
            </a:pPr>
            <a:endParaRPr lang="en-US" sz="1800" b="1" dirty="0"/>
          </a:p>
          <a:p>
            <a:pPr>
              <a:defRPr/>
            </a:pPr>
            <a:r>
              <a:rPr lang="en-US" sz="1800" b="1" dirty="0" err="1"/>
              <a:t>Jenis</a:t>
            </a:r>
            <a:r>
              <a:rPr lang="en-US" sz="1800" b="1" dirty="0"/>
              <a:t> </a:t>
            </a:r>
            <a:r>
              <a:rPr lang="en-US" sz="1800" b="1" dirty="0" err="1"/>
              <a:t>inflasi</a:t>
            </a:r>
            <a:r>
              <a:rPr lang="en-US" sz="1800" b="1" dirty="0"/>
              <a:t> 	</a:t>
            </a:r>
            <a:r>
              <a:rPr lang="en-US" sz="1400" b="1" dirty="0"/>
              <a:t>				 </a:t>
            </a:r>
            <a:endParaRPr lang="en-US" sz="1400" dirty="0"/>
          </a:p>
          <a:p>
            <a:pPr lvl="1">
              <a:defRPr/>
            </a:pPr>
            <a:r>
              <a:rPr lang="en-US" sz="1400" dirty="0" err="1"/>
              <a:t>Inflasi</a:t>
            </a:r>
            <a:r>
              <a:rPr lang="en-US" sz="1400" dirty="0"/>
              <a:t> </a:t>
            </a:r>
            <a:r>
              <a:rPr lang="en-US" sz="1400" dirty="0" err="1"/>
              <a:t>ringan</a:t>
            </a:r>
            <a:r>
              <a:rPr lang="en-US" sz="1400" dirty="0"/>
              <a:t>	</a:t>
            </a:r>
            <a:r>
              <a:rPr lang="en-US" sz="1400" i="1" dirty="0"/>
              <a:t>(moderate)		</a:t>
            </a:r>
            <a:r>
              <a:rPr lang="en-US" sz="1400" dirty="0"/>
              <a:t>	: &lt; 10%</a:t>
            </a:r>
          </a:p>
          <a:p>
            <a:pPr lvl="1">
              <a:defRPr/>
            </a:pPr>
            <a:r>
              <a:rPr lang="en-US" sz="1400" dirty="0" err="1"/>
              <a:t>Inflasi</a:t>
            </a:r>
            <a:r>
              <a:rPr lang="en-US" sz="1400" dirty="0"/>
              <a:t> </a:t>
            </a:r>
            <a:r>
              <a:rPr lang="en-US" sz="1400" dirty="0" err="1"/>
              <a:t>sedang</a:t>
            </a:r>
            <a:r>
              <a:rPr lang="en-US" sz="1400" dirty="0"/>
              <a:t> </a:t>
            </a:r>
            <a:r>
              <a:rPr lang="en-US" sz="1400" i="1" dirty="0"/>
              <a:t>(moderate)</a:t>
            </a:r>
            <a:r>
              <a:rPr lang="en-US" sz="1400" dirty="0"/>
              <a:t>		: 10% - 30%</a:t>
            </a:r>
          </a:p>
          <a:p>
            <a:pPr lvl="1">
              <a:defRPr/>
            </a:pPr>
            <a:r>
              <a:rPr lang="en-US" sz="1400" dirty="0" err="1"/>
              <a:t>Inflasi</a:t>
            </a:r>
            <a:r>
              <a:rPr lang="en-US" sz="1400" dirty="0"/>
              <a:t> </a:t>
            </a:r>
            <a:r>
              <a:rPr lang="en-US" sz="1400" dirty="0" err="1"/>
              <a:t>berat</a:t>
            </a:r>
            <a:r>
              <a:rPr lang="en-US" sz="1400" dirty="0"/>
              <a:t>	(</a:t>
            </a:r>
            <a:r>
              <a:rPr lang="en-US" sz="1400" i="1" dirty="0"/>
              <a:t>galloping</a:t>
            </a:r>
            <a:r>
              <a:rPr lang="en-US" sz="1400" dirty="0"/>
              <a:t>)			: 30% - 100 %</a:t>
            </a:r>
          </a:p>
          <a:p>
            <a:pPr lvl="1">
              <a:defRPr/>
            </a:pPr>
            <a:r>
              <a:rPr lang="en-US" sz="1400" dirty="0" err="1"/>
              <a:t>Inflasi</a:t>
            </a:r>
            <a:r>
              <a:rPr lang="en-US" sz="1400" dirty="0"/>
              <a:t> </a:t>
            </a:r>
            <a:r>
              <a:rPr lang="en-US" sz="1400" dirty="0" err="1"/>
              <a:t>sangat</a:t>
            </a:r>
            <a:r>
              <a:rPr lang="en-US" sz="1400" dirty="0"/>
              <a:t> </a:t>
            </a:r>
            <a:r>
              <a:rPr lang="en-US" sz="1400" dirty="0" err="1"/>
              <a:t>berat</a:t>
            </a:r>
            <a:r>
              <a:rPr lang="en-US" sz="1400" dirty="0"/>
              <a:t>(</a:t>
            </a:r>
            <a:r>
              <a:rPr lang="en-US" sz="1400" i="1" dirty="0"/>
              <a:t>hyperinflation</a:t>
            </a:r>
            <a:r>
              <a:rPr lang="en-US" sz="1400" dirty="0"/>
              <a:t>)		: &gt; 100 %</a:t>
            </a:r>
          </a:p>
          <a:p>
            <a:pPr lvl="1">
              <a:defRPr/>
            </a:pPr>
            <a:endParaRPr lang="en-US" sz="1400" dirty="0"/>
          </a:p>
          <a:p>
            <a:pPr>
              <a:defRPr/>
            </a:pPr>
            <a:r>
              <a:rPr lang="en-US" sz="1400" dirty="0" err="1"/>
              <a:t>Secara</a:t>
            </a:r>
            <a:r>
              <a:rPr lang="en-US" sz="1400" dirty="0"/>
              <a:t> </a:t>
            </a:r>
            <a:r>
              <a:rPr lang="en-US" sz="1400" dirty="0" err="1"/>
              <a:t>umum</a:t>
            </a:r>
            <a:r>
              <a:rPr lang="en-US" sz="1400" dirty="0"/>
              <a:t> </a:t>
            </a:r>
            <a:r>
              <a:rPr lang="en-US" sz="1400" dirty="0" err="1"/>
              <a:t>inflasi</a:t>
            </a:r>
            <a:r>
              <a:rPr lang="en-US" sz="1400" dirty="0"/>
              <a:t> </a:t>
            </a:r>
            <a:r>
              <a:rPr lang="en-US" sz="1400" dirty="0" err="1"/>
              <a:t>dapat</a:t>
            </a:r>
            <a:r>
              <a:rPr lang="en-US" sz="1400" dirty="0"/>
              <a:t> </a:t>
            </a:r>
            <a:r>
              <a:rPr lang="en-US" sz="1400" dirty="0" err="1"/>
              <a:t>dikelompokkan</a:t>
            </a:r>
            <a:r>
              <a:rPr lang="en-US" sz="1400" dirty="0"/>
              <a:t> </a:t>
            </a:r>
            <a:r>
              <a:rPr lang="en-US" sz="1400" dirty="0" err="1"/>
              <a:t>menjadi</a:t>
            </a:r>
            <a:r>
              <a:rPr lang="en-US" sz="1400" dirty="0"/>
              <a:t> </a:t>
            </a:r>
            <a:r>
              <a:rPr lang="en-US" sz="1400" dirty="0" err="1"/>
              <a:t>tiga</a:t>
            </a:r>
            <a:r>
              <a:rPr lang="en-US" sz="1400" dirty="0"/>
              <a:t> </a:t>
            </a:r>
            <a:r>
              <a:rPr lang="en-US" sz="1400" dirty="0" err="1"/>
              <a:t>bagian</a:t>
            </a:r>
            <a:r>
              <a:rPr lang="en-US" sz="1400" dirty="0"/>
              <a:t>. </a:t>
            </a:r>
          </a:p>
          <a:p>
            <a:pPr lvl="1">
              <a:defRPr/>
            </a:pPr>
            <a:r>
              <a:rPr lang="en-US" sz="1400" b="1" dirty="0" err="1">
                <a:effectLst>
                  <a:outerShdw blurRad="38100" dist="38100" dir="2700000" algn="tl">
                    <a:srgbClr val="000000">
                      <a:alpha val="43137"/>
                    </a:srgbClr>
                  </a:outerShdw>
                </a:effectLst>
              </a:rPr>
              <a:t>Inflasi</a:t>
            </a:r>
            <a:r>
              <a:rPr lang="en-US" sz="1400" b="1" dirty="0">
                <a:effectLst>
                  <a:outerShdw blurRad="38100" dist="38100" dir="2700000" algn="tl">
                    <a:srgbClr val="000000">
                      <a:alpha val="43137"/>
                    </a:srgbClr>
                  </a:outerShdw>
                </a:effectLst>
              </a:rPr>
              <a:t> </a:t>
            </a:r>
            <a:r>
              <a:rPr lang="en-US" sz="1400" b="1" dirty="0" err="1">
                <a:effectLst>
                  <a:outerShdw blurRad="38100" dist="38100" dir="2700000" algn="tl">
                    <a:srgbClr val="000000">
                      <a:alpha val="43137"/>
                    </a:srgbClr>
                  </a:outerShdw>
                </a:effectLst>
              </a:rPr>
              <a:t>inti</a:t>
            </a:r>
            <a:r>
              <a:rPr lang="en-US" sz="1400" b="1" dirty="0">
                <a:effectLst>
                  <a:outerShdw blurRad="38100" dist="38100" dir="2700000" algn="tl">
                    <a:srgbClr val="000000">
                      <a:alpha val="43137"/>
                    </a:srgbClr>
                  </a:outerShdw>
                </a:effectLst>
              </a:rPr>
              <a:t> (Core Inflation) </a:t>
            </a:r>
          </a:p>
          <a:p>
            <a:pPr lvl="2">
              <a:defRPr/>
            </a:pPr>
            <a:r>
              <a:rPr lang="en-US" sz="1400" i="1" dirty="0" err="1"/>
              <a:t>adalah</a:t>
            </a:r>
            <a:r>
              <a:rPr lang="en-US" sz="1400" i="1" dirty="0"/>
              <a:t> </a:t>
            </a:r>
            <a:r>
              <a:rPr lang="en-US" sz="1400" i="1" dirty="0" err="1"/>
              <a:t>inflasi</a:t>
            </a:r>
            <a:r>
              <a:rPr lang="en-US" sz="1400" i="1" dirty="0"/>
              <a:t> </a:t>
            </a:r>
            <a:r>
              <a:rPr lang="en-US" sz="1400" i="1" dirty="0" err="1"/>
              <a:t>barang</a:t>
            </a:r>
            <a:r>
              <a:rPr lang="en-US" sz="1400" i="1" dirty="0"/>
              <a:t> </a:t>
            </a:r>
            <a:r>
              <a:rPr lang="en-US" sz="1400" i="1" dirty="0" err="1"/>
              <a:t>atau</a:t>
            </a:r>
            <a:r>
              <a:rPr lang="en-US" sz="1400" i="1" dirty="0"/>
              <a:t> </a:t>
            </a:r>
            <a:r>
              <a:rPr lang="en-US" sz="1400" i="1" dirty="0" err="1"/>
              <a:t>jasa</a:t>
            </a:r>
            <a:r>
              <a:rPr lang="en-US" sz="1400" i="1" dirty="0"/>
              <a:t> yang </a:t>
            </a:r>
            <a:r>
              <a:rPr lang="en-US" sz="1400" i="1" dirty="0" err="1"/>
              <a:t>perkembangan</a:t>
            </a:r>
            <a:r>
              <a:rPr lang="en-US" sz="1400" i="1" dirty="0"/>
              <a:t> </a:t>
            </a:r>
            <a:r>
              <a:rPr lang="en-US" sz="1400" i="1" dirty="0" err="1"/>
              <a:t>harganya</a:t>
            </a:r>
            <a:r>
              <a:rPr lang="en-US" sz="1400" i="1" dirty="0"/>
              <a:t> </a:t>
            </a:r>
            <a:r>
              <a:rPr lang="en-US" sz="1400" i="1" dirty="0" err="1"/>
              <a:t>dipengaruhi</a:t>
            </a:r>
            <a:r>
              <a:rPr lang="en-US" sz="1400" i="1" dirty="0"/>
              <a:t> </a:t>
            </a:r>
            <a:r>
              <a:rPr lang="en-US" sz="1400" i="1" dirty="0" err="1"/>
              <a:t>oleh</a:t>
            </a:r>
            <a:r>
              <a:rPr lang="en-US" sz="1400" i="1" dirty="0"/>
              <a:t> </a:t>
            </a:r>
            <a:r>
              <a:rPr lang="en-US" sz="1400" i="1" dirty="0" err="1"/>
              <a:t>perkembangan</a:t>
            </a:r>
            <a:r>
              <a:rPr lang="en-US" sz="1400" i="1" dirty="0"/>
              <a:t> </a:t>
            </a:r>
            <a:r>
              <a:rPr lang="en-US" sz="1400" i="1" dirty="0" err="1"/>
              <a:t>ekonomi</a:t>
            </a:r>
            <a:r>
              <a:rPr lang="en-US" sz="1400" i="1" dirty="0"/>
              <a:t> </a:t>
            </a:r>
            <a:r>
              <a:rPr lang="en-US" sz="1400" i="1" dirty="0" err="1"/>
              <a:t>secara</a:t>
            </a:r>
            <a:r>
              <a:rPr lang="en-US" sz="1400" i="1" dirty="0"/>
              <a:t> </a:t>
            </a:r>
            <a:r>
              <a:rPr lang="en-US" sz="1400" i="1" dirty="0" err="1"/>
              <a:t>umum</a:t>
            </a:r>
            <a:r>
              <a:rPr lang="en-US" sz="1400" i="1" dirty="0"/>
              <a:t> (</a:t>
            </a:r>
            <a:r>
              <a:rPr lang="en-US" sz="1400" i="1" dirty="0" err="1"/>
              <a:t>faktor-faktor</a:t>
            </a:r>
            <a:r>
              <a:rPr lang="en-US" sz="1400" i="1" dirty="0"/>
              <a:t> fundamental </a:t>
            </a:r>
            <a:r>
              <a:rPr lang="en-US" sz="1400" i="1" dirty="0" err="1"/>
              <a:t>seperti</a:t>
            </a:r>
            <a:r>
              <a:rPr lang="en-US" sz="1400" i="1" dirty="0"/>
              <a:t> </a:t>
            </a:r>
            <a:r>
              <a:rPr lang="en-US" sz="1400" i="1" dirty="0" err="1"/>
              <a:t>ekspektasi</a:t>
            </a:r>
            <a:r>
              <a:rPr lang="en-US" sz="1400" i="1" dirty="0"/>
              <a:t> </a:t>
            </a:r>
            <a:r>
              <a:rPr lang="en-US" sz="1400" i="1" dirty="0" err="1"/>
              <a:t>inflasi</a:t>
            </a:r>
            <a:r>
              <a:rPr lang="en-US" sz="1400" i="1" dirty="0"/>
              <a:t>, </a:t>
            </a:r>
            <a:r>
              <a:rPr lang="en-US" sz="1400" i="1" dirty="0" err="1"/>
              <a:t>nilai</a:t>
            </a:r>
            <a:r>
              <a:rPr lang="en-US" sz="1400" i="1" dirty="0"/>
              <a:t> </a:t>
            </a:r>
            <a:r>
              <a:rPr lang="en-US" sz="1400" i="1" dirty="0" err="1"/>
              <a:t>tukar</a:t>
            </a:r>
            <a:r>
              <a:rPr lang="en-US" sz="1400" i="1" dirty="0"/>
              <a:t>, </a:t>
            </a:r>
            <a:r>
              <a:rPr lang="en-US" sz="1400" i="1" dirty="0" err="1"/>
              <a:t>dan</a:t>
            </a:r>
            <a:r>
              <a:rPr lang="en-US" sz="1400" i="1" dirty="0"/>
              <a:t> </a:t>
            </a:r>
            <a:r>
              <a:rPr lang="en-US" sz="1400" i="1" dirty="0" err="1"/>
              <a:t>keseimbangan</a:t>
            </a:r>
            <a:r>
              <a:rPr lang="en-US" sz="1400" i="1" dirty="0"/>
              <a:t> </a:t>
            </a:r>
            <a:r>
              <a:rPr lang="en-US" sz="1400" i="1" dirty="0" err="1"/>
              <a:t>permintaan</a:t>
            </a:r>
            <a:r>
              <a:rPr lang="en-US" sz="1400" i="1" dirty="0"/>
              <a:t> </a:t>
            </a:r>
            <a:r>
              <a:rPr lang="en-US" sz="1400" i="1" dirty="0" err="1"/>
              <a:t>dan</a:t>
            </a:r>
            <a:r>
              <a:rPr lang="en-US" sz="1400" i="1" dirty="0"/>
              <a:t> </a:t>
            </a:r>
            <a:r>
              <a:rPr lang="en-US" sz="1400" i="1" dirty="0" err="1"/>
              <a:t>penawaran</a:t>
            </a:r>
            <a:r>
              <a:rPr lang="en-US" sz="1400" i="1" dirty="0"/>
              <a:t> </a:t>
            </a:r>
            <a:r>
              <a:rPr lang="en-US" sz="1400" i="1" dirty="0" err="1"/>
              <a:t>agregat</a:t>
            </a:r>
            <a:r>
              <a:rPr lang="en-US" sz="1400" i="1" dirty="0"/>
              <a:t>). </a:t>
            </a:r>
            <a:r>
              <a:rPr lang="es-ES" sz="1400" i="1" dirty="0" err="1"/>
              <a:t>Berdampak</a:t>
            </a:r>
            <a:r>
              <a:rPr lang="es-ES" sz="1400" i="1" dirty="0"/>
              <a:t> pada </a:t>
            </a:r>
            <a:r>
              <a:rPr lang="es-ES" sz="1400" i="1" dirty="0" err="1"/>
              <a:t>perubahan</a:t>
            </a:r>
            <a:r>
              <a:rPr lang="es-ES" sz="1400" i="1" dirty="0"/>
              <a:t> </a:t>
            </a:r>
            <a:r>
              <a:rPr lang="es-ES" sz="1400" i="1" dirty="0" err="1"/>
              <a:t>harga-harga</a:t>
            </a:r>
            <a:r>
              <a:rPr lang="es-ES" sz="1400" i="1" dirty="0"/>
              <a:t> secara </a:t>
            </a:r>
            <a:r>
              <a:rPr lang="es-ES" sz="1400" i="1" dirty="0" err="1"/>
              <a:t>umum</a:t>
            </a:r>
            <a:r>
              <a:rPr lang="es-ES" sz="1400" i="1" dirty="0"/>
              <a:t> dan </a:t>
            </a:r>
            <a:r>
              <a:rPr lang="es-ES" sz="1400" i="1" dirty="0" err="1"/>
              <a:t>lebih</a:t>
            </a:r>
            <a:r>
              <a:rPr lang="es-ES" sz="1400" i="1" dirty="0"/>
              <a:t> </a:t>
            </a:r>
            <a:r>
              <a:rPr lang="es-ES" sz="1400" i="1" dirty="0" err="1"/>
              <a:t>bersifat</a:t>
            </a:r>
            <a:r>
              <a:rPr lang="es-ES" sz="1400" i="1" dirty="0"/>
              <a:t> </a:t>
            </a:r>
            <a:r>
              <a:rPr lang="es-ES" sz="1400" i="1" dirty="0" err="1"/>
              <a:t>permanen</a:t>
            </a:r>
            <a:r>
              <a:rPr lang="es-ES" sz="1400" i="1" dirty="0"/>
              <a:t> dan </a:t>
            </a:r>
            <a:r>
              <a:rPr lang="es-ES" sz="1400" i="1" dirty="0" err="1"/>
              <a:t>persistent</a:t>
            </a:r>
            <a:r>
              <a:rPr lang="es-ES" sz="1400" dirty="0"/>
              <a:t>. </a:t>
            </a:r>
            <a:endParaRPr lang="en-US" sz="1400" dirty="0"/>
          </a:p>
          <a:p>
            <a:pPr lvl="1">
              <a:defRPr/>
            </a:pPr>
            <a:r>
              <a:rPr lang="en-US" sz="1400" b="1" dirty="0" err="1">
                <a:effectLst>
                  <a:outerShdw blurRad="38100" dist="38100" dir="2700000" algn="tl">
                    <a:srgbClr val="000000">
                      <a:alpha val="43137"/>
                    </a:srgbClr>
                  </a:outerShdw>
                </a:effectLst>
              </a:rPr>
              <a:t>Inflasi</a:t>
            </a:r>
            <a:r>
              <a:rPr lang="en-US" sz="1400" b="1" dirty="0">
                <a:effectLst>
                  <a:outerShdw blurRad="38100" dist="38100" dir="2700000" algn="tl">
                    <a:srgbClr val="000000">
                      <a:alpha val="43137"/>
                    </a:srgbClr>
                  </a:outerShdw>
                </a:effectLst>
              </a:rPr>
              <a:t> Administered (Administered Price) </a:t>
            </a:r>
          </a:p>
          <a:p>
            <a:pPr lvl="2">
              <a:defRPr/>
            </a:pPr>
            <a:r>
              <a:rPr lang="en-US" sz="1400" i="1" dirty="0" err="1"/>
              <a:t>adalah</a:t>
            </a:r>
            <a:r>
              <a:rPr lang="en-US" sz="1400" i="1" dirty="0"/>
              <a:t> </a:t>
            </a:r>
            <a:r>
              <a:rPr lang="en-US" sz="1400" i="1" dirty="0" err="1"/>
              <a:t>inflasi</a:t>
            </a:r>
            <a:r>
              <a:rPr lang="en-US" sz="1400" i="1" dirty="0"/>
              <a:t> </a:t>
            </a:r>
            <a:r>
              <a:rPr lang="en-US" sz="1400" i="1" dirty="0" err="1"/>
              <a:t>barang</a:t>
            </a:r>
            <a:r>
              <a:rPr lang="en-US" sz="1400" i="1" dirty="0"/>
              <a:t> </a:t>
            </a:r>
            <a:r>
              <a:rPr lang="en-US" sz="1400" i="1" dirty="0" err="1"/>
              <a:t>atau</a:t>
            </a:r>
            <a:r>
              <a:rPr lang="en-US" sz="1400" i="1" dirty="0"/>
              <a:t> </a:t>
            </a:r>
            <a:r>
              <a:rPr lang="en-US" sz="1400" i="1" dirty="0" err="1"/>
              <a:t>jasa</a:t>
            </a:r>
            <a:r>
              <a:rPr lang="en-US" sz="1400" i="1" dirty="0"/>
              <a:t> yang </a:t>
            </a:r>
            <a:r>
              <a:rPr lang="en-US" sz="1400" i="1" dirty="0" err="1"/>
              <a:t>perkembangan</a:t>
            </a:r>
            <a:r>
              <a:rPr lang="en-US" sz="1400" i="1" dirty="0"/>
              <a:t> </a:t>
            </a:r>
            <a:r>
              <a:rPr lang="en-US" sz="1400" i="1" dirty="0" err="1"/>
              <a:t>harganya</a:t>
            </a:r>
            <a:r>
              <a:rPr lang="en-US" sz="1400" i="1" dirty="0"/>
              <a:t> </a:t>
            </a:r>
            <a:r>
              <a:rPr lang="en-US" sz="1400" i="1" dirty="0" err="1"/>
              <a:t>secara</a:t>
            </a:r>
            <a:r>
              <a:rPr lang="en-US" sz="1400" i="1" dirty="0"/>
              <a:t> </a:t>
            </a:r>
            <a:r>
              <a:rPr lang="en-US" sz="1400" i="1" dirty="0" err="1"/>
              <a:t>umum</a:t>
            </a:r>
            <a:r>
              <a:rPr lang="en-US" sz="1400" i="1" dirty="0"/>
              <a:t> </a:t>
            </a:r>
            <a:r>
              <a:rPr lang="en-US" sz="1400" i="1" dirty="0" err="1"/>
              <a:t>diatur</a:t>
            </a:r>
            <a:r>
              <a:rPr lang="en-US" sz="1400" i="1" dirty="0"/>
              <a:t>  </a:t>
            </a:r>
            <a:r>
              <a:rPr lang="en-US" sz="1400" i="1" dirty="0" err="1"/>
              <a:t>pemerintah</a:t>
            </a:r>
            <a:r>
              <a:rPr lang="en-US" sz="1400" i="1" dirty="0"/>
              <a:t>. </a:t>
            </a:r>
          </a:p>
          <a:p>
            <a:pPr lvl="1">
              <a:defRPr/>
            </a:pPr>
            <a:r>
              <a:rPr lang="en-US" sz="1400" b="1" dirty="0" err="1">
                <a:effectLst>
                  <a:outerShdw blurRad="38100" dist="38100" dir="2700000" algn="tl">
                    <a:srgbClr val="000000">
                      <a:alpha val="43137"/>
                    </a:srgbClr>
                  </a:outerShdw>
                </a:effectLst>
              </a:rPr>
              <a:t>Inflasi</a:t>
            </a:r>
            <a:r>
              <a:rPr lang="en-US" sz="1400" b="1" dirty="0">
                <a:effectLst>
                  <a:outerShdw blurRad="38100" dist="38100" dir="2700000" algn="tl">
                    <a:srgbClr val="000000">
                      <a:alpha val="43137"/>
                    </a:srgbClr>
                  </a:outerShdw>
                </a:effectLst>
              </a:rPr>
              <a:t> </a:t>
            </a:r>
            <a:r>
              <a:rPr lang="en-US" sz="1400" b="1" dirty="0" err="1">
                <a:effectLst>
                  <a:outerShdw blurRad="38100" dist="38100" dir="2700000" algn="tl">
                    <a:srgbClr val="000000">
                      <a:alpha val="43137"/>
                    </a:srgbClr>
                  </a:outerShdw>
                </a:effectLst>
              </a:rPr>
              <a:t>bergejolak</a:t>
            </a:r>
            <a:r>
              <a:rPr lang="en-US" sz="1400" b="1" dirty="0">
                <a:effectLst>
                  <a:outerShdw blurRad="38100" dist="38100" dir="2700000" algn="tl">
                    <a:srgbClr val="000000">
                      <a:alpha val="43137"/>
                    </a:srgbClr>
                  </a:outerShdw>
                </a:effectLst>
              </a:rPr>
              <a:t> (</a:t>
            </a:r>
            <a:r>
              <a:rPr lang="en-US" sz="1400" b="1" i="1" dirty="0">
                <a:effectLst>
                  <a:outerShdw blurRad="38100" dist="38100" dir="2700000" algn="tl">
                    <a:srgbClr val="000000">
                      <a:alpha val="43137"/>
                    </a:srgbClr>
                  </a:outerShdw>
                </a:effectLst>
              </a:rPr>
              <a:t>Volatile Goods Price</a:t>
            </a:r>
            <a:r>
              <a:rPr lang="en-US" sz="1400" b="1" dirty="0">
                <a:effectLst>
                  <a:outerShdw blurRad="38100" dist="38100" dir="2700000" algn="tl">
                    <a:srgbClr val="000000">
                      <a:alpha val="43137"/>
                    </a:srgbClr>
                  </a:outerShdw>
                </a:effectLst>
              </a:rPr>
              <a:t>) </a:t>
            </a:r>
          </a:p>
          <a:p>
            <a:pPr lvl="2">
              <a:defRPr/>
            </a:pPr>
            <a:r>
              <a:rPr lang="en-US" sz="1400" i="1" dirty="0" err="1"/>
              <a:t>adalah</a:t>
            </a:r>
            <a:r>
              <a:rPr lang="en-US" sz="1400" i="1" dirty="0"/>
              <a:t> </a:t>
            </a:r>
            <a:r>
              <a:rPr lang="en-US" sz="1400" i="1" dirty="0" err="1"/>
              <a:t>inflasi</a:t>
            </a:r>
            <a:r>
              <a:rPr lang="en-US" sz="1400" i="1" dirty="0"/>
              <a:t> </a:t>
            </a:r>
            <a:r>
              <a:rPr lang="en-US" sz="1400" i="1" dirty="0" err="1"/>
              <a:t>barang</a:t>
            </a:r>
            <a:r>
              <a:rPr lang="en-US" sz="1400" i="1" dirty="0"/>
              <a:t> </a:t>
            </a:r>
            <a:r>
              <a:rPr lang="en-US" sz="1400" i="1" dirty="0" err="1"/>
              <a:t>atau</a:t>
            </a:r>
            <a:r>
              <a:rPr lang="en-US" sz="1400" i="1" dirty="0"/>
              <a:t> </a:t>
            </a:r>
            <a:r>
              <a:rPr lang="en-US" sz="1400" i="1" dirty="0" err="1"/>
              <a:t>jasa</a:t>
            </a:r>
            <a:r>
              <a:rPr lang="en-US" sz="1400" i="1" dirty="0"/>
              <a:t> yang </a:t>
            </a:r>
            <a:r>
              <a:rPr lang="en-US" sz="1400" i="1" dirty="0" err="1"/>
              <a:t>perkembangan</a:t>
            </a:r>
            <a:r>
              <a:rPr lang="en-US" sz="1400" i="1" dirty="0"/>
              <a:t> </a:t>
            </a:r>
            <a:r>
              <a:rPr lang="en-US" sz="1400" i="1" dirty="0" err="1"/>
              <a:t>harganya</a:t>
            </a:r>
            <a:r>
              <a:rPr lang="en-US" sz="1400" i="1" dirty="0"/>
              <a:t> </a:t>
            </a:r>
            <a:r>
              <a:rPr lang="en-US" sz="1400" i="1" dirty="0" err="1"/>
              <a:t>sangat</a:t>
            </a:r>
            <a:r>
              <a:rPr lang="en-US" sz="1400" i="1" dirty="0"/>
              <a:t> </a:t>
            </a:r>
            <a:r>
              <a:rPr lang="en-US" sz="1400" i="1" dirty="0" err="1"/>
              <a:t>bergejolak</a:t>
            </a:r>
            <a:r>
              <a:rPr lang="en-US" sz="1400" i="1" dirty="0"/>
              <a:t>, </a:t>
            </a:r>
            <a:r>
              <a:rPr lang="en-US" sz="1400" i="1" dirty="0" err="1"/>
              <a:t>umumnya</a:t>
            </a:r>
            <a:r>
              <a:rPr lang="en-US" sz="1400" i="1" dirty="0"/>
              <a:t> </a:t>
            </a:r>
            <a:r>
              <a:rPr lang="en-US" sz="1400" i="1" dirty="0" err="1"/>
              <a:t>dipengaruhi</a:t>
            </a:r>
            <a:r>
              <a:rPr lang="en-US" sz="1400" i="1" dirty="0"/>
              <a:t> </a:t>
            </a:r>
            <a:r>
              <a:rPr lang="en-US" sz="1400" i="1" dirty="0" err="1"/>
              <a:t>oleh</a:t>
            </a:r>
            <a:r>
              <a:rPr lang="en-US" sz="1400" i="1" dirty="0"/>
              <a:t> shocks yang </a:t>
            </a:r>
            <a:r>
              <a:rPr lang="en-US" sz="1400" i="1" dirty="0" err="1"/>
              <a:t>bersifat</a:t>
            </a:r>
            <a:r>
              <a:rPr lang="en-US" sz="1400" i="1" dirty="0"/>
              <a:t> </a:t>
            </a:r>
            <a:r>
              <a:rPr lang="en-US" sz="1400" i="1" dirty="0" err="1"/>
              <a:t>temporer</a:t>
            </a:r>
            <a:r>
              <a:rPr lang="en-US" sz="1400" i="1" dirty="0"/>
              <a:t> </a:t>
            </a:r>
            <a:r>
              <a:rPr lang="en-US" sz="1400" i="1" dirty="0" err="1"/>
              <a:t>seperti</a:t>
            </a:r>
            <a:r>
              <a:rPr lang="en-US" sz="1400" i="1" dirty="0"/>
              <a:t> </a:t>
            </a:r>
            <a:r>
              <a:rPr lang="en-US" sz="1400" i="1" dirty="0" err="1"/>
              <a:t>musim</a:t>
            </a:r>
            <a:r>
              <a:rPr lang="en-US" sz="1400" i="1" dirty="0"/>
              <a:t> </a:t>
            </a:r>
            <a:r>
              <a:rPr lang="en-US" sz="1400" i="1" dirty="0" err="1"/>
              <a:t>panen</a:t>
            </a:r>
            <a:r>
              <a:rPr lang="en-US" sz="1400" i="1" dirty="0"/>
              <a:t>, </a:t>
            </a:r>
            <a:r>
              <a:rPr lang="en-US" sz="1400" i="1" dirty="0" err="1"/>
              <a:t>gangguan</a:t>
            </a:r>
            <a:r>
              <a:rPr lang="en-US" sz="1400" i="1" dirty="0"/>
              <a:t> </a:t>
            </a:r>
            <a:r>
              <a:rPr lang="en-US" sz="1400" i="1" dirty="0" err="1"/>
              <a:t>alam</a:t>
            </a:r>
            <a:r>
              <a:rPr lang="en-US" sz="1400" i="1" dirty="0"/>
              <a:t>, </a:t>
            </a:r>
            <a:r>
              <a:rPr lang="en-US" sz="1400" i="1" dirty="0" err="1"/>
              <a:t>gangguan</a:t>
            </a:r>
            <a:r>
              <a:rPr lang="en-US" sz="1400" i="1" dirty="0"/>
              <a:t> </a:t>
            </a:r>
            <a:r>
              <a:rPr lang="en-US" sz="1400" i="1" dirty="0" err="1"/>
              <a:t>penyakit</a:t>
            </a:r>
            <a:r>
              <a:rPr lang="en-US" sz="1400" i="1" dirty="0"/>
              <a:t>, </a:t>
            </a:r>
            <a:r>
              <a:rPr lang="en-US" sz="1400" i="1" dirty="0" err="1"/>
              <a:t>dan</a:t>
            </a:r>
            <a:r>
              <a:rPr lang="en-US" sz="1400" i="1" dirty="0"/>
              <a:t> </a:t>
            </a:r>
            <a:r>
              <a:rPr lang="en-US" sz="1400" i="1" dirty="0" err="1"/>
              <a:t>gangguan</a:t>
            </a:r>
            <a:r>
              <a:rPr lang="en-US" sz="1400" i="1" dirty="0"/>
              <a:t> </a:t>
            </a:r>
            <a:r>
              <a:rPr lang="en-US" sz="1400" i="1" dirty="0" err="1"/>
              <a:t>distribusi</a:t>
            </a:r>
            <a:r>
              <a:rPr lang="en-US" sz="1400" i="1" dirty="0"/>
              <a:t>. </a:t>
            </a:r>
          </a:p>
          <a:p>
            <a:pPr>
              <a:defRPr/>
            </a:pPr>
            <a:endParaRPr lang="en-US" sz="1400" dirty="0"/>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DB6B66E3-30A8-416B-B214-57BD4E8208BF}"/>
                  </a:ext>
                </a:extLst>
              </p14:cNvPr>
              <p14:cNvContentPartPr/>
              <p14:nvPr/>
            </p14:nvContentPartPr>
            <p14:xfrm>
              <a:off x="7585250" y="1773476"/>
              <a:ext cx="417600" cy="159120"/>
            </p14:xfrm>
          </p:contentPart>
        </mc:Choice>
        <mc:Fallback>
          <p:pic>
            <p:nvPicPr>
              <p:cNvPr id="2" name="Ink 1">
                <a:extLst>
                  <a:ext uri="{FF2B5EF4-FFF2-40B4-BE49-F238E27FC236}">
                    <a16:creationId xmlns:a16="http://schemas.microsoft.com/office/drawing/2014/main" id="{DB6B66E3-30A8-416B-B214-57BD4E8208BF}"/>
                  </a:ext>
                </a:extLst>
              </p:cNvPr>
              <p:cNvPicPr/>
              <p:nvPr/>
            </p:nvPicPr>
            <p:blipFill>
              <a:blip r:embed="rId4"/>
              <a:stretch>
                <a:fillRect/>
              </a:stretch>
            </p:blipFill>
            <p:spPr>
              <a:xfrm>
                <a:off x="7576250" y="1764476"/>
                <a:ext cx="435240" cy="17676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3" name="Ink 2">
                <a:extLst>
                  <a:ext uri="{FF2B5EF4-FFF2-40B4-BE49-F238E27FC236}">
                    <a16:creationId xmlns:a16="http://schemas.microsoft.com/office/drawing/2014/main" id="{C575BE17-4E30-472F-BDFD-F9A89855ACBF}"/>
                  </a:ext>
                </a:extLst>
              </p14:cNvPr>
              <p14:cNvContentPartPr/>
              <p14:nvPr/>
            </p14:nvContentPartPr>
            <p14:xfrm>
              <a:off x="7880090" y="2083796"/>
              <a:ext cx="270000" cy="100800"/>
            </p14:xfrm>
          </p:contentPart>
        </mc:Choice>
        <mc:Fallback>
          <p:pic>
            <p:nvPicPr>
              <p:cNvPr id="3" name="Ink 2">
                <a:extLst>
                  <a:ext uri="{FF2B5EF4-FFF2-40B4-BE49-F238E27FC236}">
                    <a16:creationId xmlns:a16="http://schemas.microsoft.com/office/drawing/2014/main" id="{C575BE17-4E30-472F-BDFD-F9A89855ACBF}"/>
                  </a:ext>
                </a:extLst>
              </p:cNvPr>
              <p:cNvPicPr/>
              <p:nvPr/>
            </p:nvPicPr>
            <p:blipFill>
              <a:blip r:embed="rId6"/>
              <a:stretch>
                <a:fillRect/>
              </a:stretch>
            </p:blipFill>
            <p:spPr>
              <a:xfrm>
                <a:off x="7871090" y="2074796"/>
                <a:ext cx="287640" cy="11844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23" name="Ink 22">
                <a:extLst>
                  <a:ext uri="{FF2B5EF4-FFF2-40B4-BE49-F238E27FC236}">
                    <a16:creationId xmlns:a16="http://schemas.microsoft.com/office/drawing/2014/main" id="{F5CC9CA3-5FBA-4701-80E4-EFC080588CBE}"/>
                  </a:ext>
                </a:extLst>
              </p14:cNvPr>
              <p14:cNvContentPartPr/>
              <p14:nvPr/>
            </p14:nvContentPartPr>
            <p14:xfrm>
              <a:off x="10343210" y="3288716"/>
              <a:ext cx="172440" cy="150480"/>
            </p14:xfrm>
          </p:contentPart>
        </mc:Choice>
        <mc:Fallback>
          <p:pic>
            <p:nvPicPr>
              <p:cNvPr id="23" name="Ink 22">
                <a:extLst>
                  <a:ext uri="{FF2B5EF4-FFF2-40B4-BE49-F238E27FC236}">
                    <a16:creationId xmlns:a16="http://schemas.microsoft.com/office/drawing/2014/main" id="{F5CC9CA3-5FBA-4701-80E4-EFC080588CBE}"/>
                  </a:ext>
                </a:extLst>
              </p:cNvPr>
              <p:cNvPicPr/>
              <p:nvPr/>
            </p:nvPicPr>
            <p:blipFill>
              <a:blip r:embed="rId8"/>
              <a:stretch>
                <a:fillRect/>
              </a:stretch>
            </p:blipFill>
            <p:spPr>
              <a:xfrm>
                <a:off x="10334191" y="3279716"/>
                <a:ext cx="190117" cy="16812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24" name="Ink 23">
                <a:extLst>
                  <a:ext uri="{FF2B5EF4-FFF2-40B4-BE49-F238E27FC236}">
                    <a16:creationId xmlns:a16="http://schemas.microsoft.com/office/drawing/2014/main" id="{E5932D0B-CB8D-4022-A22E-167303CAF9EB}"/>
                  </a:ext>
                </a:extLst>
              </p14:cNvPr>
              <p14:cNvContentPartPr/>
              <p14:nvPr/>
            </p14:nvContentPartPr>
            <p14:xfrm>
              <a:off x="2998490" y="2816036"/>
              <a:ext cx="2623680" cy="61560"/>
            </p14:xfrm>
          </p:contentPart>
        </mc:Choice>
        <mc:Fallback>
          <p:pic>
            <p:nvPicPr>
              <p:cNvPr id="24" name="Ink 23">
                <a:extLst>
                  <a:ext uri="{FF2B5EF4-FFF2-40B4-BE49-F238E27FC236}">
                    <a16:creationId xmlns:a16="http://schemas.microsoft.com/office/drawing/2014/main" id="{E5932D0B-CB8D-4022-A22E-167303CAF9EB}"/>
                  </a:ext>
                </a:extLst>
              </p:cNvPr>
              <p:cNvPicPr/>
              <p:nvPr/>
            </p:nvPicPr>
            <p:blipFill>
              <a:blip r:embed="rId10"/>
              <a:stretch>
                <a:fillRect/>
              </a:stretch>
            </p:blipFill>
            <p:spPr>
              <a:xfrm>
                <a:off x="2989490" y="2807088"/>
                <a:ext cx="2641320" cy="79097"/>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25" name="Ink 24">
                <a:extLst>
                  <a:ext uri="{FF2B5EF4-FFF2-40B4-BE49-F238E27FC236}">
                    <a16:creationId xmlns:a16="http://schemas.microsoft.com/office/drawing/2014/main" id="{7481286E-696A-466B-886B-129546D3D954}"/>
                  </a:ext>
                </a:extLst>
              </p14:cNvPr>
              <p14:cNvContentPartPr/>
              <p14:nvPr/>
            </p14:nvContentPartPr>
            <p14:xfrm>
              <a:off x="9679370" y="3398876"/>
              <a:ext cx="168840" cy="110880"/>
            </p14:xfrm>
          </p:contentPart>
        </mc:Choice>
        <mc:Fallback>
          <p:pic>
            <p:nvPicPr>
              <p:cNvPr id="25" name="Ink 24">
                <a:extLst>
                  <a:ext uri="{FF2B5EF4-FFF2-40B4-BE49-F238E27FC236}">
                    <a16:creationId xmlns:a16="http://schemas.microsoft.com/office/drawing/2014/main" id="{7481286E-696A-466B-886B-129546D3D954}"/>
                  </a:ext>
                </a:extLst>
              </p:cNvPr>
              <p:cNvPicPr/>
              <p:nvPr/>
            </p:nvPicPr>
            <p:blipFill>
              <a:blip r:embed="rId12"/>
              <a:stretch>
                <a:fillRect/>
              </a:stretch>
            </p:blipFill>
            <p:spPr>
              <a:xfrm>
                <a:off x="9670370" y="3389876"/>
                <a:ext cx="186480" cy="128520"/>
              </a:xfrm>
              <a:prstGeom prst="rect">
                <a:avLst/>
              </a:prstGeom>
            </p:spPr>
          </p:pic>
        </mc:Fallback>
      </mc:AlternateContent>
    </p:spTree>
  </p:cSld>
  <p:clrMapOvr>
    <a:masterClrMapping/>
  </p:clrMapOvr>
  <p:transition spd="slow">
    <p:cut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3">
            <a:extLst>
              <a:ext uri="{FF2B5EF4-FFF2-40B4-BE49-F238E27FC236}">
                <a16:creationId xmlns:a16="http://schemas.microsoft.com/office/drawing/2014/main" id="{A8C54E0B-81C4-42DE-8D53-681F28DBD0C9}"/>
              </a:ext>
            </a:extLst>
          </p:cNvPr>
          <p:cNvPicPr>
            <a:picLocks noChangeAspect="1" noChangeArrowheads="1"/>
          </p:cNvPicPr>
          <p:nvPr/>
        </p:nvPicPr>
        <p:blipFill>
          <a:blip r:embed="rId2"/>
          <a:srcRect/>
          <a:stretch>
            <a:fillRect/>
          </a:stretch>
        </p:blipFill>
        <p:spPr bwMode="auto">
          <a:xfrm>
            <a:off x="8839200" y="0"/>
            <a:ext cx="1828800" cy="1371600"/>
          </a:xfrm>
          <a:prstGeom prst="rect">
            <a:avLst/>
          </a:prstGeom>
          <a:ln>
            <a:noFill/>
          </a:ln>
          <a:effectLst>
            <a:softEdge rad="112500"/>
          </a:effectLst>
        </p:spPr>
      </p:pic>
      <p:sp>
        <p:nvSpPr>
          <p:cNvPr id="8" name="Content Placeholder 7">
            <a:extLst>
              <a:ext uri="{FF2B5EF4-FFF2-40B4-BE49-F238E27FC236}">
                <a16:creationId xmlns:a16="http://schemas.microsoft.com/office/drawing/2014/main" id="{8430F848-D6ED-4706-83C2-4A74926C6C4A}"/>
              </a:ext>
            </a:extLst>
          </p:cNvPr>
          <p:cNvSpPr>
            <a:spLocks noGrp="1"/>
          </p:cNvSpPr>
          <p:nvPr>
            <p:ph idx="1"/>
          </p:nvPr>
        </p:nvSpPr>
        <p:spPr>
          <a:xfrm>
            <a:off x="1981200" y="1533526"/>
            <a:ext cx="8229600" cy="4638675"/>
          </a:xfrm>
        </p:spPr>
        <p:txBody>
          <a:bodyPr/>
          <a:lstStyle/>
          <a:p>
            <a:pPr>
              <a:defRPr/>
            </a:pPr>
            <a:r>
              <a:rPr lang="en-US" sz="1800" dirty="0" err="1"/>
              <a:t>Secara</a:t>
            </a:r>
            <a:r>
              <a:rPr lang="en-US" sz="1800" dirty="0"/>
              <a:t> </a:t>
            </a:r>
            <a:r>
              <a:rPr lang="en-US" sz="1800" dirty="0" err="1"/>
              <a:t>umum</a:t>
            </a:r>
            <a:r>
              <a:rPr lang="en-US" sz="1800" dirty="0"/>
              <a:t> </a:t>
            </a:r>
            <a:r>
              <a:rPr lang="en-US" sz="1800" dirty="0" err="1"/>
              <a:t>inflasi</a:t>
            </a:r>
            <a:r>
              <a:rPr lang="en-US" sz="1800" dirty="0"/>
              <a:t> </a:t>
            </a:r>
            <a:r>
              <a:rPr lang="en-US" sz="1800" dirty="0" err="1"/>
              <a:t>dapat</a:t>
            </a:r>
            <a:r>
              <a:rPr lang="en-US" sz="1800" dirty="0"/>
              <a:t> </a:t>
            </a:r>
            <a:r>
              <a:rPr lang="en-US" sz="1800" dirty="0" err="1"/>
              <a:t>dikelompokkan</a:t>
            </a:r>
            <a:r>
              <a:rPr lang="en-US" sz="1800" dirty="0"/>
              <a:t> </a:t>
            </a:r>
            <a:r>
              <a:rPr lang="en-US" sz="1800" dirty="0" err="1"/>
              <a:t>menjadi</a:t>
            </a:r>
            <a:r>
              <a:rPr lang="en-US" sz="1800" dirty="0"/>
              <a:t> </a:t>
            </a:r>
            <a:r>
              <a:rPr lang="en-US" sz="1800" dirty="0" err="1"/>
              <a:t>tiga</a:t>
            </a:r>
            <a:r>
              <a:rPr lang="en-US" sz="1800" dirty="0"/>
              <a:t> </a:t>
            </a:r>
            <a:r>
              <a:rPr lang="en-US" sz="1800" dirty="0" err="1"/>
              <a:t>bagian</a:t>
            </a:r>
            <a:r>
              <a:rPr lang="en-US" sz="1800" dirty="0"/>
              <a:t>. </a:t>
            </a:r>
          </a:p>
          <a:p>
            <a:pPr>
              <a:defRPr/>
            </a:pPr>
            <a:endParaRPr lang="en-US" sz="1800" dirty="0"/>
          </a:p>
          <a:p>
            <a:pPr lvl="1">
              <a:defRPr/>
            </a:pPr>
            <a:r>
              <a:rPr lang="en-US" sz="1800" b="1" dirty="0" err="1"/>
              <a:t>Inflasi</a:t>
            </a:r>
            <a:r>
              <a:rPr lang="en-US" sz="1800" b="1" dirty="0"/>
              <a:t> </a:t>
            </a:r>
            <a:r>
              <a:rPr lang="en-US" sz="1800" b="1" dirty="0" err="1"/>
              <a:t>inti</a:t>
            </a:r>
            <a:r>
              <a:rPr lang="en-US" sz="1800" b="1" dirty="0"/>
              <a:t> (Core Inflation</a:t>
            </a:r>
            <a:r>
              <a:rPr lang="en-US" sz="1800" dirty="0"/>
              <a:t>) </a:t>
            </a:r>
          </a:p>
          <a:p>
            <a:pPr lvl="2">
              <a:defRPr/>
            </a:pPr>
            <a:r>
              <a:rPr lang="en-US" sz="1400" i="1" dirty="0" err="1"/>
              <a:t>adalah</a:t>
            </a:r>
            <a:r>
              <a:rPr lang="en-US" sz="1400" i="1" dirty="0"/>
              <a:t> </a:t>
            </a:r>
            <a:r>
              <a:rPr lang="en-US" sz="1400" i="1" dirty="0" err="1"/>
              <a:t>inflasi</a:t>
            </a:r>
            <a:r>
              <a:rPr lang="en-US" sz="1400" i="1" dirty="0"/>
              <a:t> </a:t>
            </a:r>
            <a:r>
              <a:rPr lang="en-US" sz="1400" i="1" dirty="0" err="1"/>
              <a:t>barang</a:t>
            </a:r>
            <a:r>
              <a:rPr lang="en-US" sz="1400" i="1" dirty="0"/>
              <a:t> </a:t>
            </a:r>
            <a:r>
              <a:rPr lang="en-US" sz="1400" i="1" dirty="0" err="1"/>
              <a:t>atau</a:t>
            </a:r>
            <a:r>
              <a:rPr lang="en-US" sz="1400" i="1" dirty="0"/>
              <a:t> </a:t>
            </a:r>
            <a:r>
              <a:rPr lang="en-US" sz="1400" i="1" dirty="0" err="1"/>
              <a:t>jasa</a:t>
            </a:r>
            <a:r>
              <a:rPr lang="en-US" sz="1400" i="1" dirty="0"/>
              <a:t> yang </a:t>
            </a:r>
            <a:r>
              <a:rPr lang="en-US" sz="1400" i="1" dirty="0" err="1"/>
              <a:t>perkembangan</a:t>
            </a:r>
            <a:r>
              <a:rPr lang="en-US" sz="1400" i="1" dirty="0"/>
              <a:t> </a:t>
            </a:r>
            <a:r>
              <a:rPr lang="en-US" sz="1400" i="1" dirty="0" err="1"/>
              <a:t>harganya</a:t>
            </a:r>
            <a:r>
              <a:rPr lang="en-US" sz="1400" i="1" dirty="0"/>
              <a:t> </a:t>
            </a:r>
            <a:r>
              <a:rPr lang="en-US" sz="1400" i="1" dirty="0" err="1"/>
              <a:t>dipengaruhi</a:t>
            </a:r>
            <a:r>
              <a:rPr lang="en-US" sz="1400" i="1" dirty="0"/>
              <a:t> </a:t>
            </a:r>
            <a:r>
              <a:rPr lang="en-US" sz="1400" i="1" dirty="0" err="1"/>
              <a:t>oleh</a:t>
            </a:r>
            <a:r>
              <a:rPr lang="en-US" sz="1400" i="1" dirty="0"/>
              <a:t> </a:t>
            </a:r>
            <a:r>
              <a:rPr lang="en-US" sz="1400" i="1" dirty="0" err="1"/>
              <a:t>perkembangan</a:t>
            </a:r>
            <a:r>
              <a:rPr lang="en-US" sz="1400" i="1" dirty="0"/>
              <a:t> </a:t>
            </a:r>
            <a:r>
              <a:rPr lang="en-US" sz="1400" i="1" dirty="0" err="1"/>
              <a:t>ekonomi</a:t>
            </a:r>
            <a:r>
              <a:rPr lang="en-US" sz="1400" i="1" dirty="0"/>
              <a:t> </a:t>
            </a:r>
            <a:r>
              <a:rPr lang="en-US" sz="1400" i="1" dirty="0" err="1"/>
              <a:t>secara</a:t>
            </a:r>
            <a:r>
              <a:rPr lang="en-US" sz="1400" i="1" dirty="0"/>
              <a:t> </a:t>
            </a:r>
            <a:r>
              <a:rPr lang="en-US" sz="1400" i="1" dirty="0" err="1"/>
              <a:t>umum</a:t>
            </a:r>
            <a:r>
              <a:rPr lang="en-US" sz="1400" i="1" dirty="0"/>
              <a:t> (</a:t>
            </a:r>
            <a:r>
              <a:rPr lang="en-US" sz="1400" i="1" dirty="0" err="1"/>
              <a:t>faktor-faktor</a:t>
            </a:r>
            <a:r>
              <a:rPr lang="en-US" sz="1400" i="1" dirty="0"/>
              <a:t> fundamental </a:t>
            </a:r>
            <a:r>
              <a:rPr lang="en-US" sz="1400" i="1" dirty="0" err="1"/>
              <a:t>seperti</a:t>
            </a:r>
            <a:r>
              <a:rPr lang="en-US" sz="1400" i="1" dirty="0"/>
              <a:t> </a:t>
            </a:r>
            <a:r>
              <a:rPr lang="en-US" sz="1400" i="1" dirty="0" err="1"/>
              <a:t>ekspektasi</a:t>
            </a:r>
            <a:r>
              <a:rPr lang="en-US" sz="1400" i="1" dirty="0"/>
              <a:t> </a:t>
            </a:r>
            <a:r>
              <a:rPr lang="en-US" sz="1400" i="1" dirty="0" err="1"/>
              <a:t>inflasi</a:t>
            </a:r>
            <a:r>
              <a:rPr lang="en-US" sz="1400" i="1" dirty="0"/>
              <a:t>, </a:t>
            </a:r>
            <a:r>
              <a:rPr lang="en-US" sz="1400" i="1" dirty="0" err="1"/>
              <a:t>nilai</a:t>
            </a:r>
            <a:r>
              <a:rPr lang="en-US" sz="1400" i="1" dirty="0"/>
              <a:t> </a:t>
            </a:r>
            <a:r>
              <a:rPr lang="en-US" sz="1400" i="1" dirty="0" err="1"/>
              <a:t>tukar</a:t>
            </a:r>
            <a:r>
              <a:rPr lang="en-US" sz="1400" i="1" dirty="0"/>
              <a:t>, </a:t>
            </a:r>
            <a:r>
              <a:rPr lang="en-US" sz="1400" i="1" dirty="0" err="1"/>
              <a:t>dan</a:t>
            </a:r>
            <a:r>
              <a:rPr lang="en-US" sz="1400" i="1" dirty="0"/>
              <a:t> </a:t>
            </a:r>
            <a:r>
              <a:rPr lang="en-US" sz="1400" i="1" dirty="0" err="1"/>
              <a:t>keseimbangan</a:t>
            </a:r>
            <a:r>
              <a:rPr lang="en-US" sz="1400" i="1" dirty="0"/>
              <a:t> </a:t>
            </a:r>
            <a:r>
              <a:rPr lang="en-US" sz="1400" i="1" dirty="0" err="1"/>
              <a:t>permintaan</a:t>
            </a:r>
            <a:r>
              <a:rPr lang="en-US" sz="1400" i="1" dirty="0"/>
              <a:t> </a:t>
            </a:r>
            <a:r>
              <a:rPr lang="en-US" sz="1400" i="1" dirty="0" err="1"/>
              <a:t>dan</a:t>
            </a:r>
            <a:r>
              <a:rPr lang="en-US" sz="1400" i="1" dirty="0"/>
              <a:t> </a:t>
            </a:r>
            <a:r>
              <a:rPr lang="en-US" sz="1400" i="1" dirty="0" err="1"/>
              <a:t>penawaran</a:t>
            </a:r>
            <a:r>
              <a:rPr lang="en-US" sz="1400" i="1" dirty="0"/>
              <a:t> </a:t>
            </a:r>
            <a:r>
              <a:rPr lang="en-US" sz="1400" i="1" dirty="0" err="1"/>
              <a:t>agregat</a:t>
            </a:r>
            <a:r>
              <a:rPr lang="en-US" sz="1400" i="1" dirty="0"/>
              <a:t>). </a:t>
            </a:r>
            <a:r>
              <a:rPr lang="es-ES" sz="1400" i="1" dirty="0" err="1"/>
              <a:t>Berdampak</a:t>
            </a:r>
            <a:r>
              <a:rPr lang="es-ES" sz="1400" i="1" dirty="0"/>
              <a:t> pada </a:t>
            </a:r>
            <a:r>
              <a:rPr lang="es-ES" sz="1400" i="1" dirty="0" err="1"/>
              <a:t>perubahan</a:t>
            </a:r>
            <a:r>
              <a:rPr lang="es-ES" sz="1400" i="1" dirty="0"/>
              <a:t> </a:t>
            </a:r>
            <a:r>
              <a:rPr lang="es-ES" sz="1400" i="1" dirty="0" err="1"/>
              <a:t>harga-harga</a:t>
            </a:r>
            <a:r>
              <a:rPr lang="es-ES" sz="1400" i="1" dirty="0"/>
              <a:t> secara </a:t>
            </a:r>
            <a:r>
              <a:rPr lang="es-ES" sz="1400" i="1" dirty="0" err="1"/>
              <a:t>umum</a:t>
            </a:r>
            <a:r>
              <a:rPr lang="es-ES" sz="1400" i="1" dirty="0"/>
              <a:t> dan </a:t>
            </a:r>
            <a:r>
              <a:rPr lang="es-ES" sz="1400" i="1" dirty="0" err="1"/>
              <a:t>lebih</a:t>
            </a:r>
            <a:r>
              <a:rPr lang="es-ES" sz="1400" i="1" dirty="0"/>
              <a:t> </a:t>
            </a:r>
            <a:r>
              <a:rPr lang="es-ES" sz="1400" i="1" dirty="0" err="1"/>
              <a:t>bersifat</a:t>
            </a:r>
            <a:r>
              <a:rPr lang="es-ES" sz="1400" i="1" dirty="0"/>
              <a:t> </a:t>
            </a:r>
            <a:r>
              <a:rPr lang="es-ES" sz="1400" i="1" dirty="0" err="1"/>
              <a:t>permanen</a:t>
            </a:r>
            <a:r>
              <a:rPr lang="es-ES" sz="1400" i="1" dirty="0"/>
              <a:t> dan </a:t>
            </a:r>
            <a:r>
              <a:rPr lang="es-ES" sz="1400" i="1" dirty="0" err="1"/>
              <a:t>persistent</a:t>
            </a:r>
            <a:r>
              <a:rPr lang="es-ES" sz="1400" dirty="0"/>
              <a:t>. </a:t>
            </a:r>
          </a:p>
          <a:p>
            <a:pPr lvl="2">
              <a:defRPr/>
            </a:pPr>
            <a:endParaRPr lang="en-US" sz="1400" dirty="0"/>
          </a:p>
          <a:p>
            <a:pPr lvl="1">
              <a:defRPr/>
            </a:pPr>
            <a:r>
              <a:rPr lang="en-US" sz="1800" b="1" dirty="0" err="1"/>
              <a:t>Inflasi</a:t>
            </a:r>
            <a:r>
              <a:rPr lang="en-US" sz="1800" b="1" dirty="0"/>
              <a:t> Administered (Administered Price</a:t>
            </a:r>
            <a:r>
              <a:rPr lang="en-US" sz="1800" dirty="0"/>
              <a:t>) </a:t>
            </a:r>
          </a:p>
          <a:p>
            <a:pPr lvl="2">
              <a:defRPr/>
            </a:pPr>
            <a:r>
              <a:rPr lang="en-US" sz="1400" i="1" dirty="0" err="1"/>
              <a:t>adalah</a:t>
            </a:r>
            <a:r>
              <a:rPr lang="en-US" sz="1400" i="1" dirty="0"/>
              <a:t> </a:t>
            </a:r>
            <a:r>
              <a:rPr lang="en-US" sz="1400" i="1" dirty="0" err="1"/>
              <a:t>inflasi</a:t>
            </a:r>
            <a:r>
              <a:rPr lang="en-US" sz="1400" i="1" dirty="0"/>
              <a:t> </a:t>
            </a:r>
            <a:r>
              <a:rPr lang="en-US" sz="1400" i="1" dirty="0" err="1"/>
              <a:t>barang</a:t>
            </a:r>
            <a:r>
              <a:rPr lang="en-US" sz="1400" i="1" dirty="0"/>
              <a:t> </a:t>
            </a:r>
            <a:r>
              <a:rPr lang="en-US" sz="1400" i="1" dirty="0" err="1"/>
              <a:t>atau</a:t>
            </a:r>
            <a:r>
              <a:rPr lang="en-US" sz="1400" i="1" dirty="0"/>
              <a:t> </a:t>
            </a:r>
            <a:r>
              <a:rPr lang="en-US" sz="1400" i="1" dirty="0" err="1"/>
              <a:t>jasa</a:t>
            </a:r>
            <a:r>
              <a:rPr lang="en-US" sz="1400" i="1" dirty="0"/>
              <a:t> yang </a:t>
            </a:r>
            <a:r>
              <a:rPr lang="en-US" sz="1400" i="1" dirty="0" err="1"/>
              <a:t>perkembangan</a:t>
            </a:r>
            <a:r>
              <a:rPr lang="en-US" sz="1400" i="1" dirty="0"/>
              <a:t> </a:t>
            </a:r>
            <a:r>
              <a:rPr lang="en-US" sz="1400" i="1" dirty="0" err="1"/>
              <a:t>harganya</a:t>
            </a:r>
            <a:r>
              <a:rPr lang="en-US" sz="1400" i="1" dirty="0"/>
              <a:t> </a:t>
            </a:r>
            <a:r>
              <a:rPr lang="en-US" sz="1400" i="1" dirty="0" err="1"/>
              <a:t>secara</a:t>
            </a:r>
            <a:r>
              <a:rPr lang="en-US" sz="1400" i="1" dirty="0"/>
              <a:t> </a:t>
            </a:r>
            <a:r>
              <a:rPr lang="en-US" sz="1400" i="1" dirty="0" err="1"/>
              <a:t>umum</a:t>
            </a:r>
            <a:r>
              <a:rPr lang="en-US" sz="1400" i="1" dirty="0"/>
              <a:t> </a:t>
            </a:r>
            <a:r>
              <a:rPr lang="en-US" sz="1400" i="1" dirty="0" err="1"/>
              <a:t>diatur</a:t>
            </a:r>
            <a:r>
              <a:rPr lang="en-US" sz="1400" i="1" dirty="0"/>
              <a:t>  </a:t>
            </a:r>
            <a:r>
              <a:rPr lang="en-US" sz="1400" i="1" dirty="0" err="1"/>
              <a:t>pemerintah</a:t>
            </a:r>
            <a:r>
              <a:rPr lang="en-US" sz="1400" i="1" dirty="0"/>
              <a:t>. </a:t>
            </a:r>
          </a:p>
          <a:p>
            <a:pPr lvl="2">
              <a:defRPr/>
            </a:pPr>
            <a:endParaRPr lang="en-US" sz="1400" i="1" dirty="0"/>
          </a:p>
          <a:p>
            <a:pPr lvl="1">
              <a:defRPr/>
            </a:pPr>
            <a:r>
              <a:rPr lang="en-US" sz="1800" b="1" dirty="0" err="1"/>
              <a:t>Inflasi</a:t>
            </a:r>
            <a:r>
              <a:rPr lang="en-US" sz="1800" b="1" dirty="0"/>
              <a:t> </a:t>
            </a:r>
            <a:r>
              <a:rPr lang="en-US" sz="1800" b="1" dirty="0" err="1"/>
              <a:t>bergejolak</a:t>
            </a:r>
            <a:r>
              <a:rPr lang="en-US" sz="1800" b="1" dirty="0"/>
              <a:t> (</a:t>
            </a:r>
            <a:r>
              <a:rPr lang="en-US" sz="1800" b="1" i="1" dirty="0"/>
              <a:t>Volatile Goods Price</a:t>
            </a:r>
            <a:r>
              <a:rPr lang="en-US" sz="1800" dirty="0"/>
              <a:t>) </a:t>
            </a:r>
          </a:p>
          <a:p>
            <a:pPr lvl="2">
              <a:defRPr/>
            </a:pPr>
            <a:r>
              <a:rPr lang="en-US" sz="1400" i="1" dirty="0" err="1"/>
              <a:t>adalah</a:t>
            </a:r>
            <a:r>
              <a:rPr lang="en-US" sz="1400" i="1" dirty="0"/>
              <a:t> </a:t>
            </a:r>
            <a:r>
              <a:rPr lang="en-US" sz="1400" i="1" dirty="0" err="1"/>
              <a:t>inflasi</a:t>
            </a:r>
            <a:r>
              <a:rPr lang="en-US" sz="1400" i="1" dirty="0"/>
              <a:t> </a:t>
            </a:r>
            <a:r>
              <a:rPr lang="en-US" sz="1400" i="1" dirty="0" err="1"/>
              <a:t>barang</a:t>
            </a:r>
            <a:r>
              <a:rPr lang="en-US" sz="1400" i="1" dirty="0"/>
              <a:t> </a:t>
            </a:r>
            <a:r>
              <a:rPr lang="en-US" sz="1400" i="1" dirty="0" err="1"/>
              <a:t>atau</a:t>
            </a:r>
            <a:r>
              <a:rPr lang="en-US" sz="1400" i="1" dirty="0"/>
              <a:t> </a:t>
            </a:r>
            <a:r>
              <a:rPr lang="en-US" sz="1400" i="1" dirty="0" err="1"/>
              <a:t>jasa</a:t>
            </a:r>
            <a:r>
              <a:rPr lang="en-US" sz="1400" i="1" dirty="0"/>
              <a:t> yang </a:t>
            </a:r>
            <a:r>
              <a:rPr lang="en-US" sz="1400" i="1" dirty="0" err="1"/>
              <a:t>perkembangan</a:t>
            </a:r>
            <a:r>
              <a:rPr lang="en-US" sz="1400" i="1" dirty="0"/>
              <a:t> </a:t>
            </a:r>
            <a:r>
              <a:rPr lang="en-US" sz="1400" i="1" dirty="0" err="1"/>
              <a:t>harganya</a:t>
            </a:r>
            <a:r>
              <a:rPr lang="en-US" sz="1400" i="1" dirty="0"/>
              <a:t> </a:t>
            </a:r>
            <a:r>
              <a:rPr lang="en-US" sz="1400" i="1" dirty="0" err="1"/>
              <a:t>sangat</a:t>
            </a:r>
            <a:r>
              <a:rPr lang="en-US" sz="1400" i="1" dirty="0"/>
              <a:t> </a:t>
            </a:r>
            <a:r>
              <a:rPr lang="en-US" sz="1400" i="1" dirty="0" err="1"/>
              <a:t>bergejolak</a:t>
            </a:r>
            <a:r>
              <a:rPr lang="en-US" sz="1400" i="1" dirty="0"/>
              <a:t>, </a:t>
            </a:r>
            <a:r>
              <a:rPr lang="en-US" sz="1400" i="1" dirty="0" err="1"/>
              <a:t>umumnya</a:t>
            </a:r>
            <a:r>
              <a:rPr lang="en-US" sz="1400" i="1" dirty="0"/>
              <a:t> </a:t>
            </a:r>
            <a:r>
              <a:rPr lang="en-US" sz="1400" i="1" dirty="0" err="1"/>
              <a:t>dipengaruhi</a:t>
            </a:r>
            <a:r>
              <a:rPr lang="en-US" sz="1400" i="1" dirty="0"/>
              <a:t> </a:t>
            </a:r>
            <a:r>
              <a:rPr lang="en-US" sz="1400" i="1" dirty="0" err="1"/>
              <a:t>oleh</a:t>
            </a:r>
            <a:r>
              <a:rPr lang="en-US" sz="1400" i="1" dirty="0"/>
              <a:t> shocks yang </a:t>
            </a:r>
            <a:r>
              <a:rPr lang="en-US" sz="1400" i="1" dirty="0" err="1"/>
              <a:t>bersifat</a:t>
            </a:r>
            <a:r>
              <a:rPr lang="en-US" sz="1400" i="1" dirty="0"/>
              <a:t> </a:t>
            </a:r>
            <a:r>
              <a:rPr lang="en-US" sz="1400" i="1" dirty="0" err="1"/>
              <a:t>temporer</a:t>
            </a:r>
            <a:r>
              <a:rPr lang="en-US" sz="1400" i="1" dirty="0"/>
              <a:t> </a:t>
            </a:r>
            <a:r>
              <a:rPr lang="en-US" sz="1400" i="1" dirty="0" err="1"/>
              <a:t>seperti</a:t>
            </a:r>
            <a:r>
              <a:rPr lang="en-US" sz="1400" i="1" dirty="0"/>
              <a:t> </a:t>
            </a:r>
            <a:r>
              <a:rPr lang="en-US" sz="1400" i="1" dirty="0" err="1"/>
              <a:t>musim</a:t>
            </a:r>
            <a:r>
              <a:rPr lang="en-US" sz="1400" i="1" dirty="0"/>
              <a:t> </a:t>
            </a:r>
            <a:r>
              <a:rPr lang="en-US" sz="1400" i="1" dirty="0" err="1"/>
              <a:t>panen</a:t>
            </a:r>
            <a:r>
              <a:rPr lang="en-US" sz="1400" i="1" dirty="0"/>
              <a:t>, </a:t>
            </a:r>
            <a:r>
              <a:rPr lang="en-US" sz="1400" i="1" dirty="0" err="1"/>
              <a:t>gangguan</a:t>
            </a:r>
            <a:r>
              <a:rPr lang="en-US" sz="1400" i="1" dirty="0"/>
              <a:t> </a:t>
            </a:r>
            <a:r>
              <a:rPr lang="en-US" sz="1400" i="1" dirty="0" err="1"/>
              <a:t>alam</a:t>
            </a:r>
            <a:r>
              <a:rPr lang="en-US" sz="1400" i="1" dirty="0"/>
              <a:t>, </a:t>
            </a:r>
            <a:r>
              <a:rPr lang="en-US" sz="1400" i="1" dirty="0" err="1"/>
              <a:t>gangguan</a:t>
            </a:r>
            <a:r>
              <a:rPr lang="en-US" sz="1400" i="1" dirty="0"/>
              <a:t> </a:t>
            </a:r>
            <a:r>
              <a:rPr lang="en-US" sz="1400" i="1" dirty="0" err="1"/>
              <a:t>penyakit</a:t>
            </a:r>
            <a:r>
              <a:rPr lang="en-US" sz="1400" i="1" dirty="0"/>
              <a:t>, </a:t>
            </a:r>
            <a:r>
              <a:rPr lang="en-US" sz="1400" i="1" dirty="0" err="1"/>
              <a:t>dan</a:t>
            </a:r>
            <a:r>
              <a:rPr lang="en-US" sz="1400" i="1" dirty="0"/>
              <a:t> </a:t>
            </a:r>
            <a:r>
              <a:rPr lang="en-US" sz="1400" i="1" dirty="0" err="1"/>
              <a:t>gangguan</a:t>
            </a:r>
            <a:r>
              <a:rPr lang="en-US" sz="1400" i="1" dirty="0"/>
              <a:t> </a:t>
            </a:r>
            <a:r>
              <a:rPr lang="en-US" sz="1400" i="1" dirty="0" err="1"/>
              <a:t>distribusi</a:t>
            </a:r>
            <a:r>
              <a:rPr lang="en-US" sz="1400" i="1" dirty="0"/>
              <a:t>. </a:t>
            </a:r>
          </a:p>
          <a:p>
            <a:pPr>
              <a:defRPr/>
            </a:pPr>
            <a:endParaRPr lang="en-US" sz="1800" dirty="0"/>
          </a:p>
        </p:txBody>
      </p:sp>
    </p:spTree>
  </p:cSld>
  <p:clrMapOvr>
    <a:masterClrMapping/>
  </p:clrMapOvr>
  <p:transition spd="slow">
    <p:cut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314AC-1696-49F4-9F42-AC3D83CD331F}"/>
              </a:ext>
            </a:extLst>
          </p:cNvPr>
          <p:cNvSpPr>
            <a:spLocks noGrp="1"/>
          </p:cNvSpPr>
          <p:nvPr>
            <p:ph type="title"/>
          </p:nvPr>
        </p:nvSpPr>
        <p:spPr>
          <a:xfrm>
            <a:off x="1905000" y="457200"/>
            <a:ext cx="6705600" cy="533400"/>
          </a:xfrm>
        </p:spPr>
        <p:txBody>
          <a:bodyPr/>
          <a:lstStyle/>
          <a:p>
            <a:pPr>
              <a:defRPr/>
            </a:pPr>
            <a:r>
              <a:rPr lang="en-US" sz="2400" dirty="0">
                <a:effectLst>
                  <a:outerShdw blurRad="38100" dist="38100" dir="2700000" algn="tl">
                    <a:srgbClr val="000000">
                      <a:alpha val="43137"/>
                    </a:srgbClr>
                  </a:outerShdw>
                </a:effectLst>
              </a:rPr>
              <a:t>1. </a:t>
            </a:r>
            <a:r>
              <a:rPr lang="en-US" sz="2400" dirty="0" err="1">
                <a:effectLst>
                  <a:outerShdw blurRad="38100" dist="38100" dir="2700000" algn="tl">
                    <a:srgbClr val="000000">
                      <a:alpha val="43137"/>
                    </a:srgbClr>
                  </a:outerShdw>
                </a:effectLst>
              </a:rPr>
              <a:t>Inflasi</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Permintaan</a:t>
            </a:r>
            <a:r>
              <a:rPr lang="en-US" sz="2400" dirty="0">
                <a:effectLst>
                  <a:outerShdw blurRad="38100" dist="38100" dir="2700000" algn="tl">
                    <a:srgbClr val="000000">
                      <a:alpha val="43137"/>
                    </a:srgbClr>
                  </a:outerShdw>
                </a:effectLst>
              </a:rPr>
              <a:t> (</a:t>
            </a:r>
            <a:r>
              <a:rPr lang="en-US" sz="2400" i="1" dirty="0">
                <a:effectLst>
                  <a:outerShdw blurRad="38100" dist="38100" dir="2700000" algn="tl">
                    <a:srgbClr val="000000">
                      <a:alpha val="43137"/>
                    </a:srgbClr>
                  </a:outerShdw>
                </a:effectLst>
              </a:rPr>
              <a:t>demand-pull inflation</a:t>
            </a:r>
            <a:r>
              <a:rPr lang="en-US" sz="2400" dirty="0">
                <a:effectLst>
                  <a:outerShdw blurRad="38100" dist="38100" dir="2700000" algn="tl">
                    <a:srgbClr val="000000">
                      <a:alpha val="43137"/>
                    </a:srgbClr>
                  </a:outerShdw>
                </a:effectLst>
              </a:rPr>
              <a:t>)</a:t>
            </a:r>
          </a:p>
        </p:txBody>
      </p:sp>
      <p:sp>
        <p:nvSpPr>
          <p:cNvPr id="15363" name="Content Placeholder 2">
            <a:extLst>
              <a:ext uri="{FF2B5EF4-FFF2-40B4-BE49-F238E27FC236}">
                <a16:creationId xmlns:a16="http://schemas.microsoft.com/office/drawing/2014/main" id="{8CE06A21-6DC3-0CFA-E241-4E734DEA6241}"/>
              </a:ext>
            </a:extLst>
          </p:cNvPr>
          <p:cNvSpPr>
            <a:spLocks noGrp="1" noChangeArrowheads="1"/>
          </p:cNvSpPr>
          <p:nvPr>
            <p:ph idx="1"/>
          </p:nvPr>
        </p:nvSpPr>
        <p:spPr>
          <a:xfrm>
            <a:off x="1752600" y="1524000"/>
            <a:ext cx="3962400" cy="5029200"/>
          </a:xfrm>
        </p:spPr>
        <p:txBody>
          <a:bodyPr/>
          <a:lstStyle/>
          <a:p>
            <a:pPr>
              <a:spcBef>
                <a:spcPct val="0"/>
              </a:spcBef>
              <a:spcAft>
                <a:spcPts val="1200"/>
              </a:spcAft>
            </a:pPr>
            <a:r>
              <a:rPr lang="en-US" altLang="id-ID" sz="1400"/>
              <a:t>Adalah jenis inflasi ini biasa dikenal sebagai Philips Curve inflation, yaitu merupakan inflasi yang dipicu oleh interaksi permintaan dan penawaran domestik jangka panjang. </a:t>
            </a:r>
          </a:p>
          <a:p>
            <a:pPr>
              <a:spcBef>
                <a:spcPct val="0"/>
              </a:spcBef>
              <a:spcAft>
                <a:spcPts val="1200"/>
              </a:spcAft>
            </a:pPr>
            <a:r>
              <a:rPr lang="en-US" altLang="id-ID" sz="1400"/>
              <a:t>Contohnya jika terjadi peningkatan permintaan masyarakat atas barang (peningkatan </a:t>
            </a:r>
            <a:r>
              <a:rPr lang="en-US" altLang="id-ID" sz="1400" i="1"/>
              <a:t>aggregate demand</a:t>
            </a:r>
            <a:r>
              <a:rPr lang="en-US" altLang="id-ID" sz="1400"/>
              <a:t>). </a:t>
            </a:r>
          </a:p>
          <a:p>
            <a:pPr>
              <a:spcBef>
                <a:spcPct val="0"/>
              </a:spcBef>
              <a:spcAft>
                <a:spcPts val="1200"/>
              </a:spcAft>
            </a:pPr>
            <a:r>
              <a:rPr lang="en-US" altLang="id-ID" sz="1400"/>
              <a:t>Contoh lain bertambahnya pengeluaran pemerintah yang dibiayai dengan pencetakan uang, atau kenaikan permintaan luar negeri akan barang-barang ekspor,</a:t>
            </a:r>
          </a:p>
          <a:p>
            <a:pPr>
              <a:spcBef>
                <a:spcPct val="0"/>
              </a:spcBef>
              <a:spcAft>
                <a:spcPts val="1200"/>
              </a:spcAft>
            </a:pPr>
            <a:r>
              <a:rPr lang="en-US" altLang="id-ID" sz="1400"/>
              <a:t> atau bertambahnya pengeluaran investasi swasta karena kredit yang murah, dll. </a:t>
            </a:r>
          </a:p>
          <a:p>
            <a:r>
              <a:rPr lang="en-US" altLang="id-ID" sz="1400" b="1"/>
              <a:t> </a:t>
            </a:r>
            <a:r>
              <a:rPr lang="en-US" altLang="id-ID" sz="1400" i="1"/>
              <a:t>demand pull inflation </a:t>
            </a:r>
            <a:r>
              <a:rPr lang="en-US" altLang="id-ID" sz="1400"/>
              <a:t>tidak menyebabkan berkurangnya kesejahteraan masyarakat karena kenaikan harga diiringi dengan kenaikan jumlah barang. </a:t>
            </a:r>
          </a:p>
          <a:p>
            <a:endParaRPr lang="en-US" altLang="id-ID" sz="1400"/>
          </a:p>
        </p:txBody>
      </p:sp>
      <p:pic>
        <p:nvPicPr>
          <p:cNvPr id="4" name="Picture 13">
            <a:extLst>
              <a:ext uri="{FF2B5EF4-FFF2-40B4-BE49-F238E27FC236}">
                <a16:creationId xmlns:a16="http://schemas.microsoft.com/office/drawing/2014/main" id="{0AFA9D6E-BE11-440D-997B-0D72DBF3737A}"/>
              </a:ext>
            </a:extLst>
          </p:cNvPr>
          <p:cNvPicPr>
            <a:picLocks noChangeAspect="1" noChangeArrowheads="1"/>
          </p:cNvPicPr>
          <p:nvPr/>
        </p:nvPicPr>
        <p:blipFill>
          <a:blip r:embed="rId2"/>
          <a:srcRect/>
          <a:stretch>
            <a:fillRect/>
          </a:stretch>
        </p:blipFill>
        <p:spPr bwMode="auto">
          <a:xfrm>
            <a:off x="8839200" y="0"/>
            <a:ext cx="1828800" cy="1371600"/>
          </a:xfrm>
          <a:prstGeom prst="rect">
            <a:avLst/>
          </a:prstGeom>
          <a:ln>
            <a:noFill/>
          </a:ln>
          <a:effectLst>
            <a:softEdge rad="112500"/>
          </a:effectLst>
        </p:spPr>
      </p:pic>
      <p:pic>
        <p:nvPicPr>
          <p:cNvPr id="15365" name="Picture 3">
            <a:extLst>
              <a:ext uri="{FF2B5EF4-FFF2-40B4-BE49-F238E27FC236}">
                <a16:creationId xmlns:a16="http://schemas.microsoft.com/office/drawing/2014/main" id="{DC18CF58-476E-D50E-B308-F0E2EEE3D1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752600"/>
            <a:ext cx="4762500" cy="4495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5366" name="Rectangle 6">
            <a:extLst>
              <a:ext uri="{FF2B5EF4-FFF2-40B4-BE49-F238E27FC236}">
                <a16:creationId xmlns:a16="http://schemas.microsoft.com/office/drawing/2014/main" id="{0D2EE17A-F81A-F290-0CC8-9FE3EFFF6D37}"/>
              </a:ext>
            </a:extLst>
          </p:cNvPr>
          <p:cNvSpPr>
            <a:spLocks noChangeArrowheads="1"/>
          </p:cNvSpPr>
          <p:nvPr/>
        </p:nvSpPr>
        <p:spPr bwMode="auto">
          <a:xfrm>
            <a:off x="6553200" y="6324600"/>
            <a:ext cx="3390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id-ID" sz="1800" b="1"/>
              <a:t>Kurva  Demand Pull Inflation</a:t>
            </a:r>
            <a:r>
              <a:rPr lang="en-US" altLang="id-ID" sz="1800"/>
              <a:t> </a:t>
            </a:r>
          </a:p>
        </p:txBody>
      </p:sp>
      <p:grpSp>
        <p:nvGrpSpPr>
          <p:cNvPr id="15367" name="Group 23">
            <a:extLst>
              <a:ext uri="{FF2B5EF4-FFF2-40B4-BE49-F238E27FC236}">
                <a16:creationId xmlns:a16="http://schemas.microsoft.com/office/drawing/2014/main" id="{468EC602-093F-F09F-DC75-8288DBFA5659}"/>
              </a:ext>
            </a:extLst>
          </p:cNvPr>
          <p:cNvGrpSpPr>
            <a:grpSpLocks/>
          </p:cNvGrpSpPr>
          <p:nvPr/>
        </p:nvGrpSpPr>
        <p:grpSpPr bwMode="auto">
          <a:xfrm>
            <a:off x="2628900" y="87313"/>
            <a:ext cx="133350" cy="177800"/>
            <a:chOff x="1105490" y="87979"/>
            <a:chExt cx="133200" cy="177480"/>
          </a:xfrm>
        </p:grpSpPr>
        <mc:AlternateContent xmlns:mc="http://schemas.openxmlformats.org/markup-compatibility/2006">
          <mc:Choice xmlns:p14="http://schemas.microsoft.com/office/powerpoint/2010/main" Requires="p14">
            <p:contentPart p14:bwMode="auto" r:id="rId4">
              <p14:nvContentPartPr>
                <p14:cNvPr id="18" name="Ink 17">
                  <a:extLst>
                    <a:ext uri="{FF2B5EF4-FFF2-40B4-BE49-F238E27FC236}">
                      <a16:creationId xmlns:a16="http://schemas.microsoft.com/office/drawing/2014/main" id="{89740546-3F73-4103-B77F-23905D59364C}"/>
                    </a:ext>
                  </a:extLst>
                </p14:cNvPr>
                <p14:cNvContentPartPr/>
                <p14:nvPr/>
              </p14:nvContentPartPr>
              <p14:xfrm>
                <a:off x="1238330" y="87979"/>
                <a:ext cx="360" cy="40320"/>
              </p14:xfrm>
            </p:contentPart>
          </mc:Choice>
          <mc:Fallback>
            <p:pic>
              <p:nvPicPr>
                <p:cNvPr id="18" name="Ink 17">
                  <a:extLst>
                    <a:ext uri="{FF2B5EF4-FFF2-40B4-BE49-F238E27FC236}">
                      <a16:creationId xmlns:a16="http://schemas.microsoft.com/office/drawing/2014/main" id="{89740546-3F73-4103-B77F-23905D59364C}"/>
                    </a:ext>
                  </a:extLst>
                </p:cNvPr>
                <p:cNvPicPr/>
                <p:nvPr/>
              </p:nvPicPr>
              <p:blipFill>
                <a:blip r:embed="rId5"/>
                <a:stretch>
                  <a:fillRect/>
                </a:stretch>
              </p:blipFill>
              <p:spPr>
                <a:xfrm>
                  <a:off x="1229330" y="78898"/>
                  <a:ext cx="18000" cy="58119"/>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9" name="Ink 18">
                  <a:extLst>
                    <a:ext uri="{FF2B5EF4-FFF2-40B4-BE49-F238E27FC236}">
                      <a16:creationId xmlns:a16="http://schemas.microsoft.com/office/drawing/2014/main" id="{95146C1D-2821-41FB-8C07-08FD41BA27AC}"/>
                    </a:ext>
                  </a:extLst>
                </p14:cNvPr>
                <p14:cNvContentPartPr/>
                <p14:nvPr/>
              </p14:nvContentPartPr>
              <p14:xfrm>
                <a:off x="1105490" y="131899"/>
                <a:ext cx="360" cy="360"/>
              </p14:xfrm>
            </p:contentPart>
          </mc:Choice>
          <mc:Fallback>
            <p:pic>
              <p:nvPicPr>
                <p:cNvPr id="19" name="Ink 18">
                  <a:extLst>
                    <a:ext uri="{FF2B5EF4-FFF2-40B4-BE49-F238E27FC236}">
                      <a16:creationId xmlns:a16="http://schemas.microsoft.com/office/drawing/2014/main" id="{95146C1D-2821-41FB-8C07-08FD41BA27AC}"/>
                    </a:ext>
                  </a:extLst>
                </p:cNvPr>
                <p:cNvPicPr/>
                <p:nvPr/>
              </p:nvPicPr>
              <p:blipFill>
                <a:blip r:embed="rId7"/>
                <a:stretch>
                  <a:fillRect/>
                </a:stretch>
              </p:blipFill>
              <p:spPr>
                <a:xfrm>
                  <a:off x="1096490" y="122899"/>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21" name="Ink 20">
                  <a:extLst>
                    <a:ext uri="{FF2B5EF4-FFF2-40B4-BE49-F238E27FC236}">
                      <a16:creationId xmlns:a16="http://schemas.microsoft.com/office/drawing/2014/main" id="{CA89A837-5555-4994-A203-486C55FD6334}"/>
                    </a:ext>
                  </a:extLst>
                </p14:cNvPr>
                <p14:cNvContentPartPr/>
                <p14:nvPr/>
              </p14:nvContentPartPr>
              <p14:xfrm>
                <a:off x="1135010" y="103099"/>
                <a:ext cx="360" cy="54360"/>
              </p14:xfrm>
            </p:contentPart>
          </mc:Choice>
          <mc:Fallback>
            <p:pic>
              <p:nvPicPr>
                <p:cNvPr id="21" name="Ink 20">
                  <a:extLst>
                    <a:ext uri="{FF2B5EF4-FFF2-40B4-BE49-F238E27FC236}">
                      <a16:creationId xmlns:a16="http://schemas.microsoft.com/office/drawing/2014/main" id="{CA89A837-5555-4994-A203-486C55FD6334}"/>
                    </a:ext>
                  </a:extLst>
                </p:cNvPr>
                <p:cNvPicPr/>
                <p:nvPr/>
              </p:nvPicPr>
              <p:blipFill>
                <a:blip r:embed="rId9"/>
                <a:stretch>
                  <a:fillRect/>
                </a:stretch>
              </p:blipFill>
              <p:spPr>
                <a:xfrm>
                  <a:off x="1126010" y="94158"/>
                  <a:ext cx="18000" cy="71884"/>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22" name="Ink 21">
                  <a:extLst>
                    <a:ext uri="{FF2B5EF4-FFF2-40B4-BE49-F238E27FC236}">
                      <a16:creationId xmlns:a16="http://schemas.microsoft.com/office/drawing/2014/main" id="{F8C2D627-5E80-4159-AA64-394519055D58}"/>
                    </a:ext>
                  </a:extLst>
                </p14:cNvPr>
                <p14:cNvContentPartPr/>
                <p14:nvPr/>
              </p14:nvContentPartPr>
              <p14:xfrm>
                <a:off x="1208810" y="265099"/>
                <a:ext cx="360" cy="360"/>
              </p14:xfrm>
            </p:contentPart>
          </mc:Choice>
          <mc:Fallback>
            <p:pic>
              <p:nvPicPr>
                <p:cNvPr id="22" name="Ink 21">
                  <a:extLst>
                    <a:ext uri="{FF2B5EF4-FFF2-40B4-BE49-F238E27FC236}">
                      <a16:creationId xmlns:a16="http://schemas.microsoft.com/office/drawing/2014/main" id="{F8C2D627-5E80-4159-AA64-394519055D58}"/>
                    </a:ext>
                  </a:extLst>
                </p:cNvPr>
                <p:cNvPicPr/>
                <p:nvPr/>
              </p:nvPicPr>
              <p:blipFill>
                <a:blip r:embed="rId7"/>
                <a:stretch>
                  <a:fillRect/>
                </a:stretch>
              </p:blipFill>
              <p:spPr>
                <a:xfrm>
                  <a:off x="1199810" y="256099"/>
                  <a:ext cx="18000" cy="1800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11">
            <p14:nvContentPartPr>
              <p14:cNvPr id="23" name="Ink 22">
                <a:extLst>
                  <a:ext uri="{FF2B5EF4-FFF2-40B4-BE49-F238E27FC236}">
                    <a16:creationId xmlns:a16="http://schemas.microsoft.com/office/drawing/2014/main" id="{16204693-A7AC-488D-9A9C-3C1F334BC065}"/>
                  </a:ext>
                </a:extLst>
              </p14:cNvPr>
              <p14:cNvContentPartPr/>
              <p14:nvPr/>
            </p14:nvContentPartPr>
            <p14:xfrm>
              <a:off x="2673770" y="471379"/>
              <a:ext cx="360" cy="360"/>
            </p14:xfrm>
          </p:contentPart>
        </mc:Choice>
        <mc:Fallback>
          <p:pic>
            <p:nvPicPr>
              <p:cNvPr id="23" name="Ink 22">
                <a:extLst>
                  <a:ext uri="{FF2B5EF4-FFF2-40B4-BE49-F238E27FC236}">
                    <a16:creationId xmlns:a16="http://schemas.microsoft.com/office/drawing/2014/main" id="{16204693-A7AC-488D-9A9C-3C1F334BC065}"/>
                  </a:ext>
                </a:extLst>
              </p:cNvPr>
              <p:cNvPicPr/>
              <p:nvPr/>
            </p:nvPicPr>
            <p:blipFill>
              <a:blip r:embed="rId7"/>
              <a:stretch>
                <a:fillRect/>
              </a:stretch>
            </p:blipFill>
            <p:spPr>
              <a:xfrm>
                <a:off x="2664770" y="462379"/>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14336" name="Ink 14335">
                <a:extLst>
                  <a:ext uri="{FF2B5EF4-FFF2-40B4-BE49-F238E27FC236}">
                    <a16:creationId xmlns:a16="http://schemas.microsoft.com/office/drawing/2014/main" id="{F05B6F61-823B-4FB2-B2A9-F0EA140AFA67}"/>
                  </a:ext>
                </a:extLst>
              </p14:cNvPr>
              <p14:cNvContentPartPr/>
              <p14:nvPr/>
            </p14:nvContentPartPr>
            <p14:xfrm>
              <a:off x="5269730" y="3052219"/>
              <a:ext cx="360" cy="360"/>
            </p14:xfrm>
          </p:contentPart>
        </mc:Choice>
        <mc:Fallback>
          <p:pic>
            <p:nvPicPr>
              <p:cNvPr id="14336" name="Ink 14335">
                <a:extLst>
                  <a:ext uri="{FF2B5EF4-FFF2-40B4-BE49-F238E27FC236}">
                    <a16:creationId xmlns:a16="http://schemas.microsoft.com/office/drawing/2014/main" id="{F05B6F61-823B-4FB2-B2A9-F0EA140AFA67}"/>
                  </a:ext>
                </a:extLst>
              </p:cNvPr>
              <p:cNvPicPr/>
              <p:nvPr/>
            </p:nvPicPr>
            <p:blipFill>
              <a:blip r:embed="rId7"/>
              <a:stretch>
                <a:fillRect/>
              </a:stretch>
            </p:blipFill>
            <p:spPr>
              <a:xfrm>
                <a:off x="5260730" y="3043219"/>
                <a:ext cx="18000" cy="18000"/>
              </a:xfrm>
              <a:prstGeom prst="rect">
                <a:avLst/>
              </a:prstGeom>
            </p:spPr>
          </p:pic>
        </mc:Fallback>
      </mc:AlternateContent>
      <p:grpSp>
        <p:nvGrpSpPr>
          <p:cNvPr id="15370" name="Group 14344">
            <a:extLst>
              <a:ext uri="{FF2B5EF4-FFF2-40B4-BE49-F238E27FC236}">
                <a16:creationId xmlns:a16="http://schemas.microsoft.com/office/drawing/2014/main" id="{3D8FE6D1-FCF5-C104-22FA-C7264175FAB7}"/>
              </a:ext>
            </a:extLst>
          </p:cNvPr>
          <p:cNvGrpSpPr>
            <a:grpSpLocks/>
          </p:cNvGrpSpPr>
          <p:nvPr/>
        </p:nvGrpSpPr>
        <p:grpSpPr bwMode="auto">
          <a:xfrm>
            <a:off x="6465889" y="1930401"/>
            <a:ext cx="128587" cy="250825"/>
            <a:chOff x="4941650" y="1931179"/>
            <a:chExt cx="128880" cy="250200"/>
          </a:xfrm>
        </p:grpSpPr>
        <mc:AlternateContent xmlns:mc="http://schemas.openxmlformats.org/markup-compatibility/2006">
          <mc:Choice xmlns:p14="http://schemas.microsoft.com/office/powerpoint/2010/main" Requires="p14">
            <p:contentPart p14:bwMode="auto" r:id="rId13">
              <p14:nvContentPartPr>
                <p14:cNvPr id="14343" name="Ink 14342">
                  <a:extLst>
                    <a:ext uri="{FF2B5EF4-FFF2-40B4-BE49-F238E27FC236}">
                      <a16:creationId xmlns:a16="http://schemas.microsoft.com/office/drawing/2014/main" id="{3219479F-EB0D-4C48-B179-27F234DE8083}"/>
                    </a:ext>
                  </a:extLst>
                </p14:cNvPr>
                <p14:cNvContentPartPr/>
                <p14:nvPr/>
              </p14:nvContentPartPr>
              <p14:xfrm>
                <a:off x="4955330" y="1961059"/>
                <a:ext cx="15480" cy="220320"/>
              </p14:xfrm>
            </p:contentPart>
          </mc:Choice>
          <mc:Fallback>
            <p:pic>
              <p:nvPicPr>
                <p:cNvPr id="14343" name="Ink 14342">
                  <a:extLst>
                    <a:ext uri="{FF2B5EF4-FFF2-40B4-BE49-F238E27FC236}">
                      <a16:creationId xmlns:a16="http://schemas.microsoft.com/office/drawing/2014/main" id="{3219479F-EB0D-4C48-B179-27F234DE8083}"/>
                    </a:ext>
                  </a:extLst>
                </p:cNvPr>
                <p:cNvPicPr/>
                <p:nvPr/>
              </p:nvPicPr>
              <p:blipFill>
                <a:blip r:embed="rId14"/>
                <a:stretch>
                  <a:fillRect/>
                </a:stretch>
              </p:blipFill>
              <p:spPr>
                <a:xfrm>
                  <a:off x="4946330" y="1952059"/>
                  <a:ext cx="33120" cy="23796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14344" name="Ink 14343">
                  <a:extLst>
                    <a:ext uri="{FF2B5EF4-FFF2-40B4-BE49-F238E27FC236}">
                      <a16:creationId xmlns:a16="http://schemas.microsoft.com/office/drawing/2014/main" id="{B8674C9B-1469-4062-86FF-EE93A13D9673}"/>
                    </a:ext>
                  </a:extLst>
                </p14:cNvPr>
                <p14:cNvContentPartPr/>
                <p14:nvPr/>
              </p14:nvContentPartPr>
              <p14:xfrm>
                <a:off x="4941650" y="1931179"/>
                <a:ext cx="128880" cy="104040"/>
              </p14:xfrm>
            </p:contentPart>
          </mc:Choice>
          <mc:Fallback>
            <p:pic>
              <p:nvPicPr>
                <p:cNvPr id="14344" name="Ink 14343">
                  <a:extLst>
                    <a:ext uri="{FF2B5EF4-FFF2-40B4-BE49-F238E27FC236}">
                      <a16:creationId xmlns:a16="http://schemas.microsoft.com/office/drawing/2014/main" id="{B8674C9B-1469-4062-86FF-EE93A13D9673}"/>
                    </a:ext>
                  </a:extLst>
                </p:cNvPr>
                <p:cNvPicPr/>
                <p:nvPr/>
              </p:nvPicPr>
              <p:blipFill>
                <a:blip r:embed="rId16"/>
                <a:stretch>
                  <a:fillRect/>
                </a:stretch>
              </p:blipFill>
              <p:spPr>
                <a:xfrm>
                  <a:off x="4932650" y="1922179"/>
                  <a:ext cx="146520" cy="121680"/>
                </a:xfrm>
                <a:prstGeom prst="rect">
                  <a:avLst/>
                </a:prstGeom>
              </p:spPr>
            </p:pic>
          </mc:Fallback>
        </mc:AlternateContent>
      </p:gr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5260B-1880-459C-A011-9B3A3DDEF6F5}"/>
              </a:ext>
            </a:extLst>
          </p:cNvPr>
          <p:cNvSpPr>
            <a:spLocks noGrp="1"/>
          </p:cNvSpPr>
          <p:nvPr>
            <p:ph type="title"/>
          </p:nvPr>
        </p:nvSpPr>
        <p:spPr>
          <a:xfrm>
            <a:off x="1752600" y="533401"/>
            <a:ext cx="6553200" cy="517525"/>
          </a:xfrm>
          <a:ln>
            <a:solidFill>
              <a:schemeClr val="accent1"/>
            </a:solidFill>
          </a:ln>
        </p:spPr>
        <p:txBody>
          <a:bodyPr>
            <a:normAutofit fontScale="90000"/>
          </a:bodyPr>
          <a:lstStyle/>
          <a:p>
            <a:pPr>
              <a:defRPr/>
            </a:pPr>
            <a:br>
              <a:rPr lang="en-US" sz="2400" dirty="0">
                <a:effectLst>
                  <a:outerShdw blurRad="38100" dist="38100" dir="2700000" algn="tl">
                    <a:srgbClr val="000000">
                      <a:alpha val="43137"/>
                    </a:srgbClr>
                  </a:outerShdw>
                </a:effectLst>
              </a:rPr>
            </a:br>
            <a:r>
              <a:rPr lang="en-US" sz="2400" dirty="0">
                <a:effectLst>
                  <a:outerShdw blurRad="38100" dist="38100" dir="2700000" algn="tl">
                    <a:srgbClr val="000000">
                      <a:alpha val="43137"/>
                    </a:srgbClr>
                  </a:outerShdw>
                </a:effectLst>
              </a:rPr>
              <a:t> 2. </a:t>
            </a:r>
            <a:r>
              <a:rPr lang="en-US" sz="2400" dirty="0" err="1">
                <a:effectLst>
                  <a:outerShdw blurRad="38100" dist="38100" dir="2700000" algn="tl">
                    <a:srgbClr val="000000">
                      <a:alpha val="43137"/>
                    </a:srgbClr>
                  </a:outerShdw>
                </a:effectLst>
              </a:rPr>
              <a:t>Inflasi</a:t>
            </a:r>
            <a:r>
              <a:rPr lang="en-US" sz="2400" dirty="0">
                <a:effectLst>
                  <a:outerShdw blurRad="38100" dist="38100" dir="2700000" algn="tl">
                    <a:srgbClr val="000000">
                      <a:alpha val="43137"/>
                    </a:srgbClr>
                  </a:outerShdw>
                </a:effectLst>
              </a:rPr>
              <a:t> </a:t>
            </a:r>
            <a:r>
              <a:rPr lang="en-US" sz="2400" dirty="0" err="1">
                <a:effectLst>
                  <a:outerShdw blurRad="38100" dist="38100" dir="2700000" algn="tl">
                    <a:srgbClr val="000000">
                      <a:alpha val="43137"/>
                    </a:srgbClr>
                  </a:outerShdw>
                </a:effectLst>
              </a:rPr>
              <a:t>Penawaran</a:t>
            </a:r>
            <a:r>
              <a:rPr lang="en-US" sz="2400" dirty="0">
                <a:effectLst>
                  <a:outerShdw blurRad="38100" dist="38100" dir="2700000" algn="tl">
                    <a:srgbClr val="000000">
                      <a:alpha val="43137"/>
                    </a:srgbClr>
                  </a:outerShdw>
                </a:effectLst>
              </a:rPr>
              <a:t> (</a:t>
            </a:r>
            <a:r>
              <a:rPr lang="en-US" sz="2400" i="1" dirty="0">
                <a:effectLst>
                  <a:outerShdw blurRad="38100" dist="38100" dir="2700000" algn="tl">
                    <a:srgbClr val="000000">
                      <a:alpha val="43137"/>
                    </a:srgbClr>
                  </a:outerShdw>
                </a:effectLst>
              </a:rPr>
              <a:t>cost-push inflation</a:t>
            </a:r>
            <a:r>
              <a:rPr lang="en-US" sz="2400" dirty="0">
                <a:effectLst>
                  <a:outerShdw blurRad="38100" dist="38100" dir="2700000" algn="tl">
                    <a:srgbClr val="000000">
                      <a:alpha val="43137"/>
                    </a:srgbClr>
                  </a:outerShdw>
                </a:effectLst>
              </a:rPr>
              <a:t>)</a:t>
            </a:r>
            <a:br>
              <a:rPr lang="en-US" sz="2400" dirty="0">
                <a:effectLst>
                  <a:outerShdw blurRad="38100" dist="38100" dir="2700000" algn="tl">
                    <a:srgbClr val="000000">
                      <a:alpha val="43137"/>
                    </a:srgbClr>
                  </a:outerShdw>
                </a:effectLst>
              </a:rPr>
            </a:br>
            <a:endParaRPr lang="en-US" sz="2400" dirty="0">
              <a:effectLst>
                <a:outerShdw blurRad="38100" dist="38100" dir="2700000" algn="tl">
                  <a:srgbClr val="000000">
                    <a:alpha val="43137"/>
                  </a:srgbClr>
                </a:outerShdw>
              </a:effectLst>
            </a:endParaRPr>
          </a:p>
        </p:txBody>
      </p:sp>
      <p:sp>
        <p:nvSpPr>
          <p:cNvPr id="16387" name="Content Placeholder 2">
            <a:extLst>
              <a:ext uri="{FF2B5EF4-FFF2-40B4-BE49-F238E27FC236}">
                <a16:creationId xmlns:a16="http://schemas.microsoft.com/office/drawing/2014/main" id="{3494F194-8496-5718-BB4F-B643DCEAB5AB}"/>
              </a:ext>
            </a:extLst>
          </p:cNvPr>
          <p:cNvSpPr>
            <a:spLocks noGrp="1" noChangeArrowheads="1"/>
          </p:cNvSpPr>
          <p:nvPr>
            <p:ph idx="1"/>
          </p:nvPr>
        </p:nvSpPr>
        <p:spPr>
          <a:xfrm>
            <a:off x="1752600" y="1533526"/>
            <a:ext cx="3657600" cy="4791075"/>
          </a:xfrm>
        </p:spPr>
        <p:txBody>
          <a:bodyPr/>
          <a:lstStyle/>
          <a:p>
            <a:r>
              <a:rPr lang="en-US" altLang="id-ID" sz="1600"/>
              <a:t>Atau juga bisa disebut supply-shock inflation merupakan inflasi penawaran yang disebabkan oleh kenaikan pada biaya produksi atau biaya pengadaan barang dan jasa. misalnya karena kenaikan harga sarana produksi yang didatangkan dari luar negeri, atau karena kenaikan bahan bakar minyak). </a:t>
            </a:r>
          </a:p>
          <a:p>
            <a:r>
              <a:rPr lang="en-US" altLang="id-ID" sz="1600"/>
              <a:t>Ekspektasi Inflasi berasal dari faktor ekspektasi inflasi dipengaruhi oleh perilaku masyarakat yang dapat bersikap adaptif atau forward looking. </a:t>
            </a:r>
          </a:p>
          <a:p>
            <a:r>
              <a:rPr lang="en-US" altLang="id-ID" sz="1600"/>
              <a:t>kenaikan harga menyebabkan penurunan kesejahteraan masyarakat karena mengurangi jumlah output.</a:t>
            </a:r>
          </a:p>
          <a:p>
            <a:endParaRPr lang="en-US" altLang="id-ID" sz="1600"/>
          </a:p>
          <a:p>
            <a:endParaRPr lang="en-US" altLang="id-ID" sz="1600"/>
          </a:p>
        </p:txBody>
      </p:sp>
      <p:pic>
        <p:nvPicPr>
          <p:cNvPr id="4" name="Picture 13">
            <a:extLst>
              <a:ext uri="{FF2B5EF4-FFF2-40B4-BE49-F238E27FC236}">
                <a16:creationId xmlns:a16="http://schemas.microsoft.com/office/drawing/2014/main" id="{25C1EF8C-F840-4434-B4B7-CCEEB2BAA1B6}"/>
              </a:ext>
            </a:extLst>
          </p:cNvPr>
          <p:cNvPicPr>
            <a:picLocks noChangeAspect="1" noChangeArrowheads="1"/>
          </p:cNvPicPr>
          <p:nvPr/>
        </p:nvPicPr>
        <p:blipFill>
          <a:blip r:embed="rId2"/>
          <a:srcRect/>
          <a:stretch>
            <a:fillRect/>
          </a:stretch>
        </p:blipFill>
        <p:spPr bwMode="auto">
          <a:xfrm>
            <a:off x="8839200" y="0"/>
            <a:ext cx="1828800" cy="1371600"/>
          </a:xfrm>
          <a:prstGeom prst="rect">
            <a:avLst/>
          </a:prstGeom>
          <a:ln>
            <a:noFill/>
          </a:ln>
          <a:effectLst>
            <a:softEdge rad="112500"/>
          </a:effectLst>
        </p:spPr>
      </p:pic>
      <p:pic>
        <p:nvPicPr>
          <p:cNvPr id="16389" name="Picture 2">
            <a:extLst>
              <a:ext uri="{FF2B5EF4-FFF2-40B4-BE49-F238E27FC236}">
                <a16:creationId xmlns:a16="http://schemas.microsoft.com/office/drawing/2014/main" id="{A1DBB5FC-9C6F-7DA9-E45E-95ACDD5341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4038" y="1524000"/>
            <a:ext cx="4919662"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08B3E99F-B58B-4D96-9792-7AC9501BD09A}"/>
              </a:ext>
            </a:extLst>
          </p:cNvPr>
          <p:cNvSpPr/>
          <p:nvPr/>
        </p:nvSpPr>
        <p:spPr>
          <a:xfrm>
            <a:off x="6781801" y="6248400"/>
            <a:ext cx="3070225" cy="369888"/>
          </a:xfrm>
          <a:prstGeom prst="rect">
            <a:avLst/>
          </a:prstGeom>
        </p:spPr>
        <p:txBody>
          <a:bodyPr wrap="none">
            <a:spAutoFit/>
          </a:bodyPr>
          <a:lstStyle/>
          <a:p>
            <a:pPr eaLnBrk="1" hangingPunct="1">
              <a:defRPr/>
            </a:pPr>
            <a:r>
              <a:rPr lang="en-US" b="1" i="1" dirty="0" err="1">
                <a:effectLst>
                  <a:outerShdw blurRad="38100" dist="38100" dir="2700000" algn="tl">
                    <a:srgbClr val="000000">
                      <a:alpha val="43137"/>
                    </a:srgbClr>
                  </a:outerShdw>
                </a:effectLst>
                <a:latin typeface="Arial" charset="0"/>
                <a:cs typeface="Arial" charset="0"/>
              </a:rPr>
              <a:t>Kurva</a:t>
            </a:r>
            <a:r>
              <a:rPr lang="en-US" b="1" i="1" dirty="0">
                <a:effectLst>
                  <a:outerShdw blurRad="38100" dist="38100" dir="2700000" algn="tl">
                    <a:srgbClr val="000000">
                      <a:alpha val="43137"/>
                    </a:srgbClr>
                  </a:outerShdw>
                </a:effectLst>
                <a:latin typeface="Arial" charset="0"/>
                <a:cs typeface="Arial" charset="0"/>
              </a:rPr>
              <a:t> Cost Push Inflation </a:t>
            </a:r>
            <a:endParaRPr lang="en-US" b="1" dirty="0">
              <a:effectLst>
                <a:outerShdw blurRad="38100" dist="38100" dir="2700000" algn="tl">
                  <a:srgbClr val="000000">
                    <a:alpha val="43137"/>
                  </a:srgbClr>
                </a:outerShdw>
              </a:effectLst>
              <a:latin typeface="Arial" charset="0"/>
              <a:cs typeface="Arial" charset="0"/>
            </a:endParaRPr>
          </a:p>
        </p:txBody>
      </p:sp>
      <mc:AlternateContent xmlns:mc="http://schemas.openxmlformats.org/markup-compatibility/2006">
        <mc:Choice xmlns:p14="http://schemas.microsoft.com/office/powerpoint/2010/main" Requires="p14">
          <p:contentPart p14:bwMode="auto" r:id="rId4">
            <p14:nvContentPartPr>
              <p14:cNvPr id="3" name="Ink 2">
                <a:extLst>
                  <a:ext uri="{FF2B5EF4-FFF2-40B4-BE49-F238E27FC236}">
                    <a16:creationId xmlns:a16="http://schemas.microsoft.com/office/drawing/2014/main" id="{A2F625CF-369B-484E-9EA3-F2976DAA73B9}"/>
                  </a:ext>
                </a:extLst>
              </p14:cNvPr>
              <p14:cNvContentPartPr/>
              <p14:nvPr/>
            </p14:nvContentPartPr>
            <p14:xfrm>
              <a:off x="5799650" y="4008716"/>
              <a:ext cx="548280" cy="446400"/>
            </p14:xfrm>
          </p:contentPart>
        </mc:Choice>
        <mc:Fallback>
          <p:pic>
            <p:nvPicPr>
              <p:cNvPr id="3" name="Ink 2">
                <a:extLst>
                  <a:ext uri="{FF2B5EF4-FFF2-40B4-BE49-F238E27FC236}">
                    <a16:creationId xmlns:a16="http://schemas.microsoft.com/office/drawing/2014/main" id="{A2F625CF-369B-484E-9EA3-F2976DAA73B9}"/>
                  </a:ext>
                </a:extLst>
              </p:cNvPr>
              <p:cNvPicPr/>
              <p:nvPr/>
            </p:nvPicPr>
            <p:blipFill>
              <a:blip r:embed="rId5"/>
              <a:stretch>
                <a:fillRect/>
              </a:stretch>
            </p:blipFill>
            <p:spPr>
              <a:xfrm>
                <a:off x="5790656" y="3999716"/>
                <a:ext cx="565908" cy="46404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2" name="Ink 11">
                <a:extLst>
                  <a:ext uri="{FF2B5EF4-FFF2-40B4-BE49-F238E27FC236}">
                    <a16:creationId xmlns:a16="http://schemas.microsoft.com/office/drawing/2014/main" id="{3690F075-A3FC-4BF4-A0DB-608BB8F97E01}"/>
                  </a:ext>
                </a:extLst>
              </p14:cNvPr>
              <p14:cNvContentPartPr/>
              <p14:nvPr/>
            </p14:nvContentPartPr>
            <p14:xfrm>
              <a:off x="7954250" y="4246676"/>
              <a:ext cx="360" cy="360"/>
            </p14:xfrm>
          </p:contentPart>
        </mc:Choice>
        <mc:Fallback>
          <p:pic>
            <p:nvPicPr>
              <p:cNvPr id="12" name="Ink 11">
                <a:extLst>
                  <a:ext uri="{FF2B5EF4-FFF2-40B4-BE49-F238E27FC236}">
                    <a16:creationId xmlns:a16="http://schemas.microsoft.com/office/drawing/2014/main" id="{3690F075-A3FC-4BF4-A0DB-608BB8F97E01}"/>
                  </a:ext>
                </a:extLst>
              </p:cNvPr>
              <p:cNvPicPr/>
              <p:nvPr/>
            </p:nvPicPr>
            <p:blipFill>
              <a:blip r:embed="rId7"/>
              <a:stretch>
                <a:fillRect/>
              </a:stretch>
            </p:blipFill>
            <p:spPr>
              <a:xfrm>
                <a:off x="7945250" y="4237676"/>
                <a:ext cx="18000" cy="18000"/>
              </a:xfrm>
              <a:prstGeom prst="rect">
                <a:avLst/>
              </a:prstGeom>
            </p:spPr>
          </p:pic>
        </mc:Fallback>
      </mc:AlternateContent>
      <p:grpSp>
        <p:nvGrpSpPr>
          <p:cNvPr id="16393" name="Group 15">
            <a:extLst>
              <a:ext uri="{FF2B5EF4-FFF2-40B4-BE49-F238E27FC236}">
                <a16:creationId xmlns:a16="http://schemas.microsoft.com/office/drawing/2014/main" id="{6545B43B-D2DE-1212-018C-62E81E4CAC55}"/>
              </a:ext>
            </a:extLst>
          </p:cNvPr>
          <p:cNvGrpSpPr>
            <a:grpSpLocks/>
          </p:cNvGrpSpPr>
          <p:nvPr/>
        </p:nvGrpSpPr>
        <p:grpSpPr bwMode="auto">
          <a:xfrm>
            <a:off x="8104188" y="3192464"/>
            <a:ext cx="215900" cy="420687"/>
            <a:chOff x="6579650" y="3191876"/>
            <a:chExt cx="216720" cy="421560"/>
          </a:xfrm>
        </p:grpSpPr>
        <mc:AlternateContent xmlns:mc="http://schemas.openxmlformats.org/markup-compatibility/2006">
          <mc:Choice xmlns:p14="http://schemas.microsoft.com/office/powerpoint/2010/main" Requires="p14">
            <p:contentPart p14:bwMode="auto" r:id="rId8">
              <p14:nvContentPartPr>
                <p14:cNvPr id="13" name="Ink 12">
                  <a:extLst>
                    <a:ext uri="{FF2B5EF4-FFF2-40B4-BE49-F238E27FC236}">
                      <a16:creationId xmlns:a16="http://schemas.microsoft.com/office/drawing/2014/main" id="{EF5335D3-CE32-413F-82D5-FE9F5691961A}"/>
                    </a:ext>
                  </a:extLst>
                </p14:cNvPr>
                <p14:cNvContentPartPr/>
                <p14:nvPr/>
              </p14:nvContentPartPr>
              <p14:xfrm>
                <a:off x="6579650" y="3258476"/>
                <a:ext cx="216720" cy="354960"/>
              </p14:xfrm>
            </p:contentPart>
          </mc:Choice>
          <mc:Fallback>
            <p:pic>
              <p:nvPicPr>
                <p:cNvPr id="13" name="Ink 12">
                  <a:extLst>
                    <a:ext uri="{FF2B5EF4-FFF2-40B4-BE49-F238E27FC236}">
                      <a16:creationId xmlns:a16="http://schemas.microsoft.com/office/drawing/2014/main" id="{EF5335D3-CE32-413F-82D5-FE9F5691961A}"/>
                    </a:ext>
                  </a:extLst>
                </p:cNvPr>
                <p:cNvPicPr/>
                <p:nvPr/>
              </p:nvPicPr>
              <p:blipFill>
                <a:blip r:embed="rId9"/>
                <a:stretch>
                  <a:fillRect/>
                </a:stretch>
              </p:blipFill>
              <p:spPr>
                <a:xfrm>
                  <a:off x="6570650" y="3249476"/>
                  <a:ext cx="234360" cy="37260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14" name="Ink 13">
                  <a:extLst>
                    <a:ext uri="{FF2B5EF4-FFF2-40B4-BE49-F238E27FC236}">
                      <a16:creationId xmlns:a16="http://schemas.microsoft.com/office/drawing/2014/main" id="{81A3CCD9-4B0B-4E8C-8E12-60ECC25D8299}"/>
                    </a:ext>
                  </a:extLst>
                </p14:cNvPr>
                <p14:cNvContentPartPr/>
                <p14:nvPr/>
              </p14:nvContentPartPr>
              <p14:xfrm>
                <a:off x="6592250" y="3191876"/>
                <a:ext cx="32040" cy="38160"/>
              </p14:xfrm>
            </p:contentPart>
          </mc:Choice>
          <mc:Fallback>
            <p:pic>
              <p:nvPicPr>
                <p:cNvPr id="14" name="Ink 13">
                  <a:extLst>
                    <a:ext uri="{FF2B5EF4-FFF2-40B4-BE49-F238E27FC236}">
                      <a16:creationId xmlns:a16="http://schemas.microsoft.com/office/drawing/2014/main" id="{81A3CCD9-4B0B-4E8C-8E12-60ECC25D8299}"/>
                    </a:ext>
                  </a:extLst>
                </p:cNvPr>
                <p:cNvPicPr/>
                <p:nvPr/>
              </p:nvPicPr>
              <p:blipFill>
                <a:blip r:embed="rId11"/>
                <a:stretch>
                  <a:fillRect/>
                </a:stretch>
              </p:blipFill>
              <p:spPr>
                <a:xfrm>
                  <a:off x="6583250" y="3182876"/>
                  <a:ext cx="49680" cy="5580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15" name="Ink 14">
                  <a:extLst>
                    <a:ext uri="{FF2B5EF4-FFF2-40B4-BE49-F238E27FC236}">
                      <a16:creationId xmlns:a16="http://schemas.microsoft.com/office/drawing/2014/main" id="{991F3A06-A5A2-4AE1-9AA0-CC7B3AE50292}"/>
                    </a:ext>
                  </a:extLst>
                </p14:cNvPr>
                <p14:cNvContentPartPr/>
                <p14:nvPr/>
              </p14:nvContentPartPr>
              <p14:xfrm>
                <a:off x="6592610" y="3273596"/>
                <a:ext cx="14760" cy="86040"/>
              </p14:xfrm>
            </p:contentPart>
          </mc:Choice>
          <mc:Fallback>
            <p:pic>
              <p:nvPicPr>
                <p:cNvPr id="15" name="Ink 14">
                  <a:extLst>
                    <a:ext uri="{FF2B5EF4-FFF2-40B4-BE49-F238E27FC236}">
                      <a16:creationId xmlns:a16="http://schemas.microsoft.com/office/drawing/2014/main" id="{991F3A06-A5A2-4AE1-9AA0-CC7B3AE50292}"/>
                    </a:ext>
                  </a:extLst>
                </p:cNvPr>
                <p:cNvPicPr/>
                <p:nvPr/>
              </p:nvPicPr>
              <p:blipFill>
                <a:blip r:embed="rId13"/>
                <a:stretch>
                  <a:fillRect/>
                </a:stretch>
              </p:blipFill>
              <p:spPr>
                <a:xfrm>
                  <a:off x="6583610" y="3264633"/>
                  <a:ext cx="32400" cy="103607"/>
                </a:xfrm>
                <a:prstGeom prst="rect">
                  <a:avLst/>
                </a:prstGeom>
              </p:spPr>
            </p:pic>
          </mc:Fallback>
        </mc:AlternateContent>
      </p:grpSp>
      <p:grpSp>
        <p:nvGrpSpPr>
          <p:cNvPr id="16394" name="Group 19">
            <a:extLst>
              <a:ext uri="{FF2B5EF4-FFF2-40B4-BE49-F238E27FC236}">
                <a16:creationId xmlns:a16="http://schemas.microsoft.com/office/drawing/2014/main" id="{6701FF02-637E-D440-6F2D-46CCCBA83312}"/>
              </a:ext>
            </a:extLst>
          </p:cNvPr>
          <p:cNvGrpSpPr>
            <a:grpSpLocks/>
          </p:cNvGrpSpPr>
          <p:nvPr/>
        </p:nvGrpSpPr>
        <p:grpSpPr bwMode="auto">
          <a:xfrm>
            <a:off x="7599363" y="5151439"/>
            <a:ext cx="627062" cy="179387"/>
            <a:chOff x="6076010" y="5151356"/>
            <a:chExt cx="627120" cy="178920"/>
          </a:xfrm>
        </p:grpSpPr>
        <mc:AlternateContent xmlns:mc="http://schemas.openxmlformats.org/markup-compatibility/2006">
          <mc:Choice xmlns:p14="http://schemas.microsoft.com/office/powerpoint/2010/main" Requires="p14">
            <p:contentPart p14:bwMode="auto" r:id="rId14">
              <p14:nvContentPartPr>
                <p14:cNvPr id="17" name="Ink 16">
                  <a:extLst>
                    <a:ext uri="{FF2B5EF4-FFF2-40B4-BE49-F238E27FC236}">
                      <a16:creationId xmlns:a16="http://schemas.microsoft.com/office/drawing/2014/main" id="{3DAA85EB-04C7-4266-B9F4-59695554973A}"/>
                    </a:ext>
                  </a:extLst>
                </p14:cNvPr>
                <p14:cNvContentPartPr/>
                <p14:nvPr/>
              </p14:nvContentPartPr>
              <p14:xfrm>
                <a:off x="6090770" y="5235236"/>
                <a:ext cx="612360" cy="59400"/>
              </p14:xfrm>
            </p:contentPart>
          </mc:Choice>
          <mc:Fallback>
            <p:pic>
              <p:nvPicPr>
                <p:cNvPr id="17" name="Ink 16">
                  <a:extLst>
                    <a:ext uri="{FF2B5EF4-FFF2-40B4-BE49-F238E27FC236}">
                      <a16:creationId xmlns:a16="http://schemas.microsoft.com/office/drawing/2014/main" id="{3DAA85EB-04C7-4266-B9F4-59695554973A}"/>
                    </a:ext>
                  </a:extLst>
                </p:cNvPr>
                <p:cNvPicPr/>
                <p:nvPr/>
              </p:nvPicPr>
              <p:blipFill>
                <a:blip r:embed="rId15"/>
                <a:stretch>
                  <a:fillRect/>
                </a:stretch>
              </p:blipFill>
              <p:spPr>
                <a:xfrm>
                  <a:off x="6081770" y="5226290"/>
                  <a:ext cx="630000" cy="76934"/>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18" name="Ink 17">
                  <a:extLst>
                    <a:ext uri="{FF2B5EF4-FFF2-40B4-BE49-F238E27FC236}">
                      <a16:creationId xmlns:a16="http://schemas.microsoft.com/office/drawing/2014/main" id="{4589810A-82C6-4FE4-824B-554D64FE0C1C}"/>
                    </a:ext>
                  </a:extLst>
                </p14:cNvPr>
                <p14:cNvContentPartPr/>
                <p14:nvPr/>
              </p14:nvContentPartPr>
              <p14:xfrm>
                <a:off x="6105170" y="5151356"/>
                <a:ext cx="179640" cy="69840"/>
              </p14:xfrm>
            </p:contentPart>
          </mc:Choice>
          <mc:Fallback>
            <p:pic>
              <p:nvPicPr>
                <p:cNvPr id="18" name="Ink 17">
                  <a:extLst>
                    <a:ext uri="{FF2B5EF4-FFF2-40B4-BE49-F238E27FC236}">
                      <a16:creationId xmlns:a16="http://schemas.microsoft.com/office/drawing/2014/main" id="{4589810A-82C6-4FE4-824B-554D64FE0C1C}"/>
                    </a:ext>
                  </a:extLst>
                </p:cNvPr>
                <p:cNvPicPr/>
                <p:nvPr/>
              </p:nvPicPr>
              <p:blipFill>
                <a:blip r:embed="rId17"/>
                <a:stretch>
                  <a:fillRect/>
                </a:stretch>
              </p:blipFill>
              <p:spPr>
                <a:xfrm>
                  <a:off x="6096188" y="5142356"/>
                  <a:ext cx="197245" cy="8748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19" name="Ink 18">
                  <a:extLst>
                    <a:ext uri="{FF2B5EF4-FFF2-40B4-BE49-F238E27FC236}">
                      <a16:creationId xmlns:a16="http://schemas.microsoft.com/office/drawing/2014/main" id="{4F5E6984-52E4-4EA6-BB30-81D1F864DA06}"/>
                    </a:ext>
                  </a:extLst>
                </p14:cNvPr>
                <p14:cNvContentPartPr/>
                <p14:nvPr/>
              </p14:nvContentPartPr>
              <p14:xfrm>
                <a:off x="6076010" y="5205716"/>
                <a:ext cx="122040" cy="124560"/>
              </p14:xfrm>
            </p:contentPart>
          </mc:Choice>
          <mc:Fallback>
            <p:pic>
              <p:nvPicPr>
                <p:cNvPr id="19" name="Ink 18">
                  <a:extLst>
                    <a:ext uri="{FF2B5EF4-FFF2-40B4-BE49-F238E27FC236}">
                      <a16:creationId xmlns:a16="http://schemas.microsoft.com/office/drawing/2014/main" id="{4F5E6984-52E4-4EA6-BB30-81D1F864DA06}"/>
                    </a:ext>
                  </a:extLst>
                </p:cNvPr>
                <p:cNvPicPr/>
                <p:nvPr/>
              </p:nvPicPr>
              <p:blipFill>
                <a:blip r:embed="rId19"/>
                <a:stretch>
                  <a:fillRect/>
                </a:stretch>
              </p:blipFill>
              <p:spPr>
                <a:xfrm>
                  <a:off x="6067010" y="5196716"/>
                  <a:ext cx="139680" cy="142200"/>
                </a:xfrm>
                <a:prstGeom prst="rect">
                  <a:avLst/>
                </a:prstGeom>
              </p:spPr>
            </p:pic>
          </mc:Fallback>
        </mc:AlternateContent>
      </p:grpSp>
      <p:grpSp>
        <p:nvGrpSpPr>
          <p:cNvPr id="16395" name="Group 28">
            <a:extLst>
              <a:ext uri="{FF2B5EF4-FFF2-40B4-BE49-F238E27FC236}">
                <a16:creationId xmlns:a16="http://schemas.microsoft.com/office/drawing/2014/main" id="{B27A065B-A530-048B-168A-343BB25ADDAC}"/>
              </a:ext>
            </a:extLst>
          </p:cNvPr>
          <p:cNvGrpSpPr>
            <a:grpSpLocks/>
          </p:cNvGrpSpPr>
          <p:nvPr/>
        </p:nvGrpSpPr>
        <p:grpSpPr bwMode="auto">
          <a:xfrm>
            <a:off x="5645151" y="2019301"/>
            <a:ext cx="2162175" cy="2481263"/>
            <a:chOff x="4120490" y="2020076"/>
            <a:chExt cx="2162520" cy="2480760"/>
          </a:xfrm>
        </p:grpSpPr>
        <mc:AlternateContent xmlns:mc="http://schemas.openxmlformats.org/markup-compatibility/2006">
          <mc:Choice xmlns:p14="http://schemas.microsoft.com/office/powerpoint/2010/main" Requires="p14">
            <p:contentPart p14:bwMode="auto" r:id="rId20">
              <p14:nvContentPartPr>
                <p14:cNvPr id="5" name="Ink 4">
                  <a:extLst>
                    <a:ext uri="{FF2B5EF4-FFF2-40B4-BE49-F238E27FC236}">
                      <a16:creationId xmlns:a16="http://schemas.microsoft.com/office/drawing/2014/main" id="{76E8F518-80E5-4DF0-914A-5FC7CD27FF0D}"/>
                    </a:ext>
                  </a:extLst>
                </p14:cNvPr>
                <p14:cNvContentPartPr/>
                <p14:nvPr/>
              </p14:nvContentPartPr>
              <p14:xfrm>
                <a:off x="4331810" y="3699476"/>
                <a:ext cx="299880" cy="358200"/>
              </p14:xfrm>
            </p:contentPart>
          </mc:Choice>
          <mc:Fallback>
            <p:pic>
              <p:nvPicPr>
                <p:cNvPr id="5" name="Ink 4">
                  <a:extLst>
                    <a:ext uri="{FF2B5EF4-FFF2-40B4-BE49-F238E27FC236}">
                      <a16:creationId xmlns:a16="http://schemas.microsoft.com/office/drawing/2014/main" id="{76E8F518-80E5-4DF0-914A-5FC7CD27FF0D}"/>
                    </a:ext>
                  </a:extLst>
                </p:cNvPr>
                <p:cNvPicPr/>
                <p:nvPr/>
              </p:nvPicPr>
              <p:blipFill>
                <a:blip r:embed="rId21"/>
                <a:stretch>
                  <a:fillRect/>
                </a:stretch>
              </p:blipFill>
              <p:spPr>
                <a:xfrm>
                  <a:off x="4322821" y="3690476"/>
                  <a:ext cx="317499" cy="37584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7" name="Ink 6">
                  <a:extLst>
                    <a:ext uri="{FF2B5EF4-FFF2-40B4-BE49-F238E27FC236}">
                      <a16:creationId xmlns:a16="http://schemas.microsoft.com/office/drawing/2014/main" id="{10A0A9AC-214C-4DA3-BB7A-3CB161D60DA8}"/>
                    </a:ext>
                  </a:extLst>
                </p14:cNvPr>
                <p14:cNvContentPartPr/>
                <p14:nvPr/>
              </p14:nvContentPartPr>
              <p14:xfrm>
                <a:off x="4408130" y="4068476"/>
                <a:ext cx="283320" cy="432360"/>
              </p14:xfrm>
            </p:contentPart>
          </mc:Choice>
          <mc:Fallback>
            <p:pic>
              <p:nvPicPr>
                <p:cNvPr id="7" name="Ink 6">
                  <a:extLst>
                    <a:ext uri="{FF2B5EF4-FFF2-40B4-BE49-F238E27FC236}">
                      <a16:creationId xmlns:a16="http://schemas.microsoft.com/office/drawing/2014/main" id="{10A0A9AC-214C-4DA3-BB7A-3CB161D60DA8}"/>
                    </a:ext>
                  </a:extLst>
                </p:cNvPr>
                <p:cNvPicPr/>
                <p:nvPr/>
              </p:nvPicPr>
              <p:blipFill>
                <a:blip r:embed="rId23"/>
                <a:stretch>
                  <a:fillRect/>
                </a:stretch>
              </p:blipFill>
              <p:spPr>
                <a:xfrm>
                  <a:off x="4399130" y="4059483"/>
                  <a:ext cx="300960" cy="449985"/>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9" name="Ink 8">
                  <a:extLst>
                    <a:ext uri="{FF2B5EF4-FFF2-40B4-BE49-F238E27FC236}">
                      <a16:creationId xmlns:a16="http://schemas.microsoft.com/office/drawing/2014/main" id="{2B46E4B0-4C65-48E3-A238-463F4C50CFDF}"/>
                    </a:ext>
                  </a:extLst>
                </p14:cNvPr>
                <p14:cNvContentPartPr/>
                <p14:nvPr/>
              </p14:nvContentPartPr>
              <p14:xfrm>
                <a:off x="4120490" y="3975956"/>
                <a:ext cx="186480" cy="360000"/>
              </p14:xfrm>
            </p:contentPart>
          </mc:Choice>
          <mc:Fallback>
            <p:pic>
              <p:nvPicPr>
                <p:cNvPr id="9" name="Ink 8">
                  <a:extLst>
                    <a:ext uri="{FF2B5EF4-FFF2-40B4-BE49-F238E27FC236}">
                      <a16:creationId xmlns:a16="http://schemas.microsoft.com/office/drawing/2014/main" id="{2B46E4B0-4C65-48E3-A238-463F4C50CFDF}"/>
                    </a:ext>
                  </a:extLst>
                </p:cNvPr>
                <p:cNvPicPr/>
                <p:nvPr/>
              </p:nvPicPr>
              <p:blipFill>
                <a:blip r:embed="rId25"/>
                <a:stretch>
                  <a:fillRect/>
                </a:stretch>
              </p:blipFill>
              <p:spPr>
                <a:xfrm>
                  <a:off x="4111490" y="3966956"/>
                  <a:ext cx="204120" cy="37764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10" name="Ink 9">
                  <a:extLst>
                    <a:ext uri="{FF2B5EF4-FFF2-40B4-BE49-F238E27FC236}">
                      <a16:creationId xmlns:a16="http://schemas.microsoft.com/office/drawing/2014/main" id="{533CA882-B0BB-4B40-8EE7-26104632F8DE}"/>
                    </a:ext>
                  </a:extLst>
                </p14:cNvPr>
                <p14:cNvContentPartPr/>
                <p14:nvPr/>
              </p14:nvContentPartPr>
              <p14:xfrm>
                <a:off x="4202570" y="3966956"/>
                <a:ext cx="59760" cy="47520"/>
              </p14:xfrm>
            </p:contentPart>
          </mc:Choice>
          <mc:Fallback>
            <p:pic>
              <p:nvPicPr>
                <p:cNvPr id="10" name="Ink 9">
                  <a:extLst>
                    <a:ext uri="{FF2B5EF4-FFF2-40B4-BE49-F238E27FC236}">
                      <a16:creationId xmlns:a16="http://schemas.microsoft.com/office/drawing/2014/main" id="{533CA882-B0BB-4B40-8EE7-26104632F8DE}"/>
                    </a:ext>
                  </a:extLst>
                </p:cNvPr>
                <p:cNvPicPr/>
                <p:nvPr/>
              </p:nvPicPr>
              <p:blipFill>
                <a:blip r:embed="rId27"/>
                <a:stretch>
                  <a:fillRect/>
                </a:stretch>
              </p:blipFill>
              <p:spPr>
                <a:xfrm>
                  <a:off x="4193570" y="3957887"/>
                  <a:ext cx="77400" cy="65295"/>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21" name="Ink 20">
                  <a:extLst>
                    <a:ext uri="{FF2B5EF4-FFF2-40B4-BE49-F238E27FC236}">
                      <a16:creationId xmlns:a16="http://schemas.microsoft.com/office/drawing/2014/main" id="{AF41F323-B654-4D87-A333-B75191B4C309}"/>
                    </a:ext>
                  </a:extLst>
                </p14:cNvPr>
                <p14:cNvContentPartPr/>
                <p14:nvPr/>
              </p14:nvContentPartPr>
              <p14:xfrm>
                <a:off x="4924370" y="2978756"/>
                <a:ext cx="45720" cy="599760"/>
              </p14:xfrm>
            </p:contentPart>
          </mc:Choice>
          <mc:Fallback>
            <p:pic>
              <p:nvPicPr>
                <p:cNvPr id="21" name="Ink 20">
                  <a:extLst>
                    <a:ext uri="{FF2B5EF4-FFF2-40B4-BE49-F238E27FC236}">
                      <a16:creationId xmlns:a16="http://schemas.microsoft.com/office/drawing/2014/main" id="{AF41F323-B654-4D87-A333-B75191B4C309}"/>
                    </a:ext>
                  </a:extLst>
                </p:cNvPr>
                <p:cNvPicPr/>
                <p:nvPr/>
              </p:nvPicPr>
              <p:blipFill>
                <a:blip r:embed="rId29"/>
                <a:stretch>
                  <a:fillRect/>
                </a:stretch>
              </p:blipFill>
              <p:spPr>
                <a:xfrm>
                  <a:off x="4915370" y="2969756"/>
                  <a:ext cx="63360" cy="61740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22" name="Ink 21">
                  <a:extLst>
                    <a:ext uri="{FF2B5EF4-FFF2-40B4-BE49-F238E27FC236}">
                      <a16:creationId xmlns:a16="http://schemas.microsoft.com/office/drawing/2014/main" id="{474DF15B-1EDD-4F78-B2D2-35BCB594F94B}"/>
                    </a:ext>
                  </a:extLst>
                </p14:cNvPr>
                <p14:cNvContentPartPr/>
                <p14:nvPr/>
              </p14:nvContentPartPr>
              <p14:xfrm>
                <a:off x="4839050" y="2949236"/>
                <a:ext cx="87120" cy="222480"/>
              </p14:xfrm>
            </p:contentPart>
          </mc:Choice>
          <mc:Fallback>
            <p:pic>
              <p:nvPicPr>
                <p:cNvPr id="22" name="Ink 21">
                  <a:extLst>
                    <a:ext uri="{FF2B5EF4-FFF2-40B4-BE49-F238E27FC236}">
                      <a16:creationId xmlns:a16="http://schemas.microsoft.com/office/drawing/2014/main" id="{474DF15B-1EDD-4F78-B2D2-35BCB594F94B}"/>
                    </a:ext>
                  </a:extLst>
                </p:cNvPr>
                <p:cNvPicPr/>
                <p:nvPr/>
              </p:nvPicPr>
              <p:blipFill>
                <a:blip r:embed="rId31"/>
                <a:stretch>
                  <a:fillRect/>
                </a:stretch>
              </p:blipFill>
              <p:spPr>
                <a:xfrm>
                  <a:off x="4830050" y="2940236"/>
                  <a:ext cx="104760" cy="24012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23" name="Ink 22">
                  <a:extLst>
                    <a:ext uri="{FF2B5EF4-FFF2-40B4-BE49-F238E27FC236}">
                      <a16:creationId xmlns:a16="http://schemas.microsoft.com/office/drawing/2014/main" id="{5C199D2F-950F-451F-8691-63BAB045A987}"/>
                    </a:ext>
                  </a:extLst>
                </p14:cNvPr>
                <p14:cNvContentPartPr/>
                <p14:nvPr/>
              </p14:nvContentPartPr>
              <p14:xfrm>
                <a:off x="4969730" y="2934836"/>
                <a:ext cx="116280" cy="340200"/>
              </p14:xfrm>
            </p:contentPart>
          </mc:Choice>
          <mc:Fallback>
            <p:pic>
              <p:nvPicPr>
                <p:cNvPr id="23" name="Ink 22">
                  <a:extLst>
                    <a:ext uri="{FF2B5EF4-FFF2-40B4-BE49-F238E27FC236}">
                      <a16:creationId xmlns:a16="http://schemas.microsoft.com/office/drawing/2014/main" id="{5C199D2F-950F-451F-8691-63BAB045A987}"/>
                    </a:ext>
                  </a:extLst>
                </p:cNvPr>
                <p:cNvPicPr/>
                <p:nvPr/>
              </p:nvPicPr>
              <p:blipFill>
                <a:blip r:embed="rId33"/>
                <a:stretch>
                  <a:fillRect/>
                </a:stretch>
              </p:blipFill>
              <p:spPr>
                <a:xfrm>
                  <a:off x="4960758" y="2925836"/>
                  <a:ext cx="133866" cy="35784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25" name="Ink 24">
                  <a:extLst>
                    <a:ext uri="{FF2B5EF4-FFF2-40B4-BE49-F238E27FC236}">
                      <a16:creationId xmlns:a16="http://schemas.microsoft.com/office/drawing/2014/main" id="{BB9AC640-9F8D-483E-B6A0-6AEA1571D078}"/>
                    </a:ext>
                  </a:extLst>
                </p14:cNvPr>
                <p14:cNvContentPartPr/>
                <p14:nvPr/>
              </p14:nvContentPartPr>
              <p14:xfrm>
                <a:off x="4996370" y="2020076"/>
                <a:ext cx="1286640" cy="2016360"/>
              </p14:xfrm>
            </p:contentPart>
          </mc:Choice>
          <mc:Fallback>
            <p:pic>
              <p:nvPicPr>
                <p:cNvPr id="25" name="Ink 24">
                  <a:extLst>
                    <a:ext uri="{FF2B5EF4-FFF2-40B4-BE49-F238E27FC236}">
                      <a16:creationId xmlns:a16="http://schemas.microsoft.com/office/drawing/2014/main" id="{BB9AC640-9F8D-483E-B6A0-6AEA1571D078}"/>
                    </a:ext>
                  </a:extLst>
                </p:cNvPr>
                <p:cNvPicPr/>
                <p:nvPr/>
              </p:nvPicPr>
              <p:blipFill>
                <a:blip r:embed="rId35"/>
                <a:stretch>
                  <a:fillRect/>
                </a:stretch>
              </p:blipFill>
              <p:spPr>
                <a:xfrm>
                  <a:off x="4987370" y="2011076"/>
                  <a:ext cx="1304280" cy="203400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27" name="Ink 26">
                  <a:extLst>
                    <a:ext uri="{FF2B5EF4-FFF2-40B4-BE49-F238E27FC236}">
                      <a16:creationId xmlns:a16="http://schemas.microsoft.com/office/drawing/2014/main" id="{61714383-3CEB-490B-BF74-45C7F36B9309}"/>
                    </a:ext>
                  </a:extLst>
                </p14:cNvPr>
                <p14:cNvContentPartPr/>
                <p14:nvPr/>
              </p14:nvContentPartPr>
              <p14:xfrm>
                <a:off x="4718810" y="3406436"/>
                <a:ext cx="155160" cy="6480"/>
              </p14:xfrm>
            </p:contentPart>
          </mc:Choice>
          <mc:Fallback>
            <p:pic>
              <p:nvPicPr>
                <p:cNvPr id="27" name="Ink 26">
                  <a:extLst>
                    <a:ext uri="{FF2B5EF4-FFF2-40B4-BE49-F238E27FC236}">
                      <a16:creationId xmlns:a16="http://schemas.microsoft.com/office/drawing/2014/main" id="{61714383-3CEB-490B-BF74-45C7F36B9309}"/>
                    </a:ext>
                  </a:extLst>
                </p:cNvPr>
                <p:cNvPicPr/>
                <p:nvPr/>
              </p:nvPicPr>
              <p:blipFill>
                <a:blip r:embed="rId37"/>
                <a:stretch>
                  <a:fillRect/>
                </a:stretch>
              </p:blipFill>
              <p:spPr>
                <a:xfrm>
                  <a:off x="4709810" y="3397436"/>
                  <a:ext cx="172800" cy="2412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28" name="Ink 27">
                  <a:extLst>
                    <a:ext uri="{FF2B5EF4-FFF2-40B4-BE49-F238E27FC236}">
                      <a16:creationId xmlns:a16="http://schemas.microsoft.com/office/drawing/2014/main" id="{0CF63DEE-CF37-457D-B045-CC454BEC6082}"/>
                    </a:ext>
                  </a:extLst>
                </p14:cNvPr>
                <p14:cNvContentPartPr/>
                <p14:nvPr/>
              </p14:nvContentPartPr>
              <p14:xfrm>
                <a:off x="5043170" y="3421196"/>
                <a:ext cx="441360" cy="15120"/>
              </p14:xfrm>
            </p:contentPart>
          </mc:Choice>
          <mc:Fallback>
            <p:pic>
              <p:nvPicPr>
                <p:cNvPr id="28" name="Ink 27">
                  <a:extLst>
                    <a:ext uri="{FF2B5EF4-FFF2-40B4-BE49-F238E27FC236}">
                      <a16:creationId xmlns:a16="http://schemas.microsoft.com/office/drawing/2014/main" id="{0CF63DEE-CF37-457D-B045-CC454BEC6082}"/>
                    </a:ext>
                  </a:extLst>
                </p:cNvPr>
                <p:cNvPicPr/>
                <p:nvPr/>
              </p:nvPicPr>
              <p:blipFill>
                <a:blip r:embed="rId39"/>
                <a:stretch>
                  <a:fillRect/>
                </a:stretch>
              </p:blipFill>
              <p:spPr>
                <a:xfrm>
                  <a:off x="5034170" y="3412196"/>
                  <a:ext cx="459000" cy="32760"/>
                </a:xfrm>
                <a:prstGeom prst="rect">
                  <a:avLst/>
                </a:prstGeom>
              </p:spPr>
            </p:pic>
          </mc:Fallback>
        </mc:AlternateContent>
      </p:gr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C79C2-9FAA-4A9C-8B5F-98751DEEB261}"/>
              </a:ext>
            </a:extLst>
          </p:cNvPr>
          <p:cNvSpPr>
            <a:spLocks noGrp="1"/>
          </p:cNvSpPr>
          <p:nvPr>
            <p:ph type="title"/>
          </p:nvPr>
        </p:nvSpPr>
        <p:spPr>
          <a:xfrm>
            <a:off x="1981200" y="457200"/>
            <a:ext cx="4191000" cy="533400"/>
          </a:xfrm>
        </p:spPr>
        <p:txBody>
          <a:bodyPr/>
          <a:lstStyle/>
          <a:p>
            <a:pPr>
              <a:defRPr/>
            </a:pPr>
            <a:r>
              <a:rPr lang="es-ES" sz="2800" dirty="0">
                <a:effectLst>
                  <a:outerShdw blurRad="38100" dist="38100" dir="2700000" algn="tl">
                    <a:srgbClr val="000000">
                      <a:alpha val="43137"/>
                    </a:srgbClr>
                  </a:outerShdw>
                </a:effectLst>
              </a:rPr>
              <a:t>3. INFLASI CAMPURAN</a:t>
            </a:r>
            <a:endParaRPr lang="en-US" sz="2800" dirty="0">
              <a:effectLst>
                <a:outerShdw blurRad="38100" dist="38100" dir="2700000" algn="tl">
                  <a:srgbClr val="000000">
                    <a:alpha val="43137"/>
                  </a:srgbClr>
                </a:outerShdw>
              </a:effectLst>
            </a:endParaRPr>
          </a:p>
        </p:txBody>
      </p:sp>
      <p:pic>
        <p:nvPicPr>
          <p:cNvPr id="4" name="Picture 13">
            <a:extLst>
              <a:ext uri="{FF2B5EF4-FFF2-40B4-BE49-F238E27FC236}">
                <a16:creationId xmlns:a16="http://schemas.microsoft.com/office/drawing/2014/main" id="{C0B8DDC4-CF49-4650-9FF2-28DD52B6D6AF}"/>
              </a:ext>
            </a:extLst>
          </p:cNvPr>
          <p:cNvPicPr>
            <a:picLocks noChangeAspect="1" noChangeArrowheads="1"/>
          </p:cNvPicPr>
          <p:nvPr/>
        </p:nvPicPr>
        <p:blipFill>
          <a:blip r:embed="rId2"/>
          <a:srcRect/>
          <a:stretch>
            <a:fillRect/>
          </a:stretch>
        </p:blipFill>
        <p:spPr bwMode="auto">
          <a:xfrm>
            <a:off x="8839200" y="0"/>
            <a:ext cx="1828800" cy="1371600"/>
          </a:xfrm>
          <a:prstGeom prst="rect">
            <a:avLst/>
          </a:prstGeom>
          <a:ln>
            <a:noFill/>
          </a:ln>
          <a:effectLst>
            <a:softEdge rad="112500"/>
          </a:effectLst>
        </p:spPr>
      </p:pic>
      <p:grpSp>
        <p:nvGrpSpPr>
          <p:cNvPr id="17412" name="Group 2">
            <a:extLst>
              <a:ext uri="{FF2B5EF4-FFF2-40B4-BE49-F238E27FC236}">
                <a16:creationId xmlns:a16="http://schemas.microsoft.com/office/drawing/2014/main" id="{5DA061AC-EC06-D07F-6F61-C6CCDEC184D0}"/>
              </a:ext>
            </a:extLst>
          </p:cNvPr>
          <p:cNvGrpSpPr>
            <a:grpSpLocks/>
          </p:cNvGrpSpPr>
          <p:nvPr/>
        </p:nvGrpSpPr>
        <p:grpSpPr bwMode="auto">
          <a:xfrm>
            <a:off x="6172200" y="1600200"/>
            <a:ext cx="4343400" cy="4495800"/>
            <a:chOff x="1800" y="1980"/>
            <a:chExt cx="5940" cy="5245"/>
          </a:xfrm>
        </p:grpSpPr>
        <p:pic>
          <p:nvPicPr>
            <p:cNvPr id="17419" name="Picture 3">
              <a:extLst>
                <a:ext uri="{FF2B5EF4-FFF2-40B4-BE49-F238E27FC236}">
                  <a16:creationId xmlns:a16="http://schemas.microsoft.com/office/drawing/2014/main" id="{FE74A335-89F9-5496-243E-5F5DC9611B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 y="1980"/>
              <a:ext cx="5940" cy="5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0" name="Arc 4">
              <a:extLst>
                <a:ext uri="{FF2B5EF4-FFF2-40B4-BE49-F238E27FC236}">
                  <a16:creationId xmlns:a16="http://schemas.microsoft.com/office/drawing/2014/main" id="{FCCCCFA2-D2F6-E186-5B18-293A83FC28EC}"/>
                </a:ext>
              </a:extLst>
            </p:cNvPr>
            <p:cNvSpPr>
              <a:spLocks/>
            </p:cNvSpPr>
            <p:nvPr/>
          </p:nvSpPr>
          <p:spPr bwMode="auto">
            <a:xfrm rot="10800000">
              <a:off x="3960" y="2020"/>
              <a:ext cx="3599" cy="3241"/>
            </a:xfrm>
            <a:custGeom>
              <a:avLst/>
              <a:gdLst>
                <a:gd name="T0" fmla="*/ 0 w 21453"/>
                <a:gd name="T1" fmla="*/ 0 h 21256"/>
                <a:gd name="T2" fmla="*/ 0 w 21453"/>
                <a:gd name="T3" fmla="*/ 0 h 21256"/>
                <a:gd name="T4" fmla="*/ 0 w 21453"/>
                <a:gd name="T5" fmla="*/ 0 h 21256"/>
                <a:gd name="T6" fmla="*/ 0 60000 65536"/>
                <a:gd name="T7" fmla="*/ 0 60000 65536"/>
                <a:gd name="T8" fmla="*/ 0 60000 65536"/>
                <a:gd name="T9" fmla="*/ 0 w 21453"/>
                <a:gd name="T10" fmla="*/ 0 h 21256"/>
                <a:gd name="T11" fmla="*/ 21453 w 21453"/>
                <a:gd name="T12" fmla="*/ 21256 h 21256"/>
              </a:gdLst>
              <a:ahLst/>
              <a:cxnLst>
                <a:cxn ang="T6">
                  <a:pos x="T0" y="T1"/>
                </a:cxn>
                <a:cxn ang="T7">
                  <a:pos x="T2" y="T3"/>
                </a:cxn>
                <a:cxn ang="T8">
                  <a:pos x="T4" y="T5"/>
                </a:cxn>
              </a:cxnLst>
              <a:rect l="T9" t="T10" r="T11" b="T12"/>
              <a:pathLst>
                <a:path w="21453" h="21256" fill="none" extrusionOk="0">
                  <a:moveTo>
                    <a:pt x="3837" y="-1"/>
                  </a:moveTo>
                  <a:cubicBezTo>
                    <a:pt x="13193" y="1688"/>
                    <a:pt x="20345" y="9297"/>
                    <a:pt x="21453" y="18740"/>
                  </a:cubicBezTo>
                </a:path>
                <a:path w="21453" h="21256" stroke="0" extrusionOk="0">
                  <a:moveTo>
                    <a:pt x="3837" y="-1"/>
                  </a:moveTo>
                  <a:cubicBezTo>
                    <a:pt x="13193" y="1688"/>
                    <a:pt x="20345" y="9297"/>
                    <a:pt x="21453" y="18740"/>
                  </a:cubicBezTo>
                  <a:lnTo>
                    <a:pt x="0" y="21256"/>
                  </a:lnTo>
                  <a:lnTo>
                    <a:pt x="3837" y="-1"/>
                  </a:lnTo>
                  <a:close/>
                </a:path>
              </a:pathLst>
            </a:custGeom>
            <a:noFill/>
            <a:ln w="952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id-ID"/>
            </a:p>
          </p:txBody>
        </p:sp>
        <p:sp>
          <p:nvSpPr>
            <p:cNvPr id="17421" name="Line 5">
              <a:extLst>
                <a:ext uri="{FF2B5EF4-FFF2-40B4-BE49-F238E27FC236}">
                  <a16:creationId xmlns:a16="http://schemas.microsoft.com/office/drawing/2014/main" id="{E84FC1D9-2472-A91F-64D9-7C2EC7906F02}"/>
                </a:ext>
              </a:extLst>
            </p:cNvPr>
            <p:cNvSpPr>
              <a:spLocks noChangeShapeType="1"/>
            </p:cNvSpPr>
            <p:nvPr/>
          </p:nvSpPr>
          <p:spPr bwMode="auto">
            <a:xfrm flipV="1">
              <a:off x="4680" y="3960"/>
              <a:ext cx="0" cy="108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id-ID"/>
            </a:p>
          </p:txBody>
        </p:sp>
        <p:sp>
          <p:nvSpPr>
            <p:cNvPr id="17422" name="Line 6">
              <a:extLst>
                <a:ext uri="{FF2B5EF4-FFF2-40B4-BE49-F238E27FC236}">
                  <a16:creationId xmlns:a16="http://schemas.microsoft.com/office/drawing/2014/main" id="{AE226E0F-94D8-E42D-EAF0-57DDF36A7C2C}"/>
                </a:ext>
              </a:extLst>
            </p:cNvPr>
            <p:cNvSpPr>
              <a:spLocks noChangeShapeType="1"/>
            </p:cNvSpPr>
            <p:nvPr/>
          </p:nvSpPr>
          <p:spPr bwMode="auto">
            <a:xfrm flipH="1">
              <a:off x="2520" y="4000"/>
              <a:ext cx="2160"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id-ID"/>
            </a:p>
          </p:txBody>
        </p:sp>
        <p:sp>
          <p:nvSpPr>
            <p:cNvPr id="17423" name="Text Box 7">
              <a:extLst>
                <a:ext uri="{FF2B5EF4-FFF2-40B4-BE49-F238E27FC236}">
                  <a16:creationId xmlns:a16="http://schemas.microsoft.com/office/drawing/2014/main" id="{33E7FB1C-2319-6635-715C-93906080DF6E}"/>
                </a:ext>
              </a:extLst>
            </p:cNvPr>
            <p:cNvSpPr txBox="1">
              <a:spLocks noChangeArrowheads="1"/>
            </p:cNvSpPr>
            <p:nvPr/>
          </p:nvSpPr>
          <p:spPr bwMode="auto">
            <a:xfrm>
              <a:off x="6480" y="5080"/>
              <a:ext cx="900" cy="54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spcAft>
                  <a:spcPts val="1000"/>
                </a:spcAft>
                <a:buNone/>
              </a:pPr>
              <a:r>
                <a:rPr lang="en-US" altLang="id-ID" sz="1000">
                  <a:latin typeface="Calibri" panose="020F0502020204030204" pitchFamily="34" charset="0"/>
                </a:rPr>
                <a:t>AD2</a:t>
              </a:r>
              <a:endParaRPr lang="en-US" altLang="id-ID" sz="1800"/>
            </a:p>
          </p:txBody>
        </p:sp>
      </p:grpSp>
      <p:sp>
        <p:nvSpPr>
          <p:cNvPr id="33800" name="Rectangle 8">
            <a:extLst>
              <a:ext uri="{FF2B5EF4-FFF2-40B4-BE49-F238E27FC236}">
                <a16:creationId xmlns:a16="http://schemas.microsoft.com/office/drawing/2014/main" id="{E36CF59C-0EA5-42AF-8274-46E991F6428A}"/>
              </a:ext>
            </a:extLst>
          </p:cNvPr>
          <p:cNvSpPr>
            <a:spLocks noChangeArrowheads="1"/>
          </p:cNvSpPr>
          <p:nvPr/>
        </p:nvSpPr>
        <p:spPr bwMode="auto">
          <a:xfrm>
            <a:off x="1981200" y="1647062"/>
            <a:ext cx="4038600" cy="4524315"/>
          </a:xfrm>
          <a:prstGeom prst="rect">
            <a:avLst/>
          </a:prstGeom>
          <a:noFill/>
          <a:ln w="9525">
            <a:noFill/>
            <a:miter lim="800000"/>
            <a:headEnd/>
            <a:tailEnd/>
          </a:ln>
          <a:effectLst/>
        </p:spPr>
        <p:txBody>
          <a:bodyPr anchor="ctr">
            <a:spAutoFit/>
          </a:bodyPr>
          <a:lstStyle/>
          <a:p>
            <a:pPr>
              <a:buFontTx/>
              <a:buChar char="•"/>
              <a:tabLst>
                <a:tab pos="228600" algn="l"/>
              </a:tabLst>
              <a:defRPr/>
            </a:pPr>
            <a:r>
              <a:rPr lang="en-US" altLang="ko-KR" sz="1600" b="1" dirty="0">
                <a:effectLst>
                  <a:outerShdw blurRad="38100" dist="38100" dir="2700000" algn="tl">
                    <a:srgbClr val="000000">
                      <a:alpha val="43137"/>
                    </a:srgbClr>
                  </a:outerShdw>
                </a:effectLst>
                <a:ea typeface="Batang"/>
              </a:rPr>
              <a:t> </a:t>
            </a:r>
            <a:r>
              <a:rPr lang="en-US" altLang="ko-KR" sz="1600" b="1" dirty="0" err="1">
                <a:effectLst>
                  <a:outerShdw blurRad="38100" dist="38100" dir="2700000" algn="tl">
                    <a:srgbClr val="000000">
                      <a:alpha val="43137"/>
                    </a:srgbClr>
                  </a:outerShdw>
                </a:effectLst>
                <a:ea typeface="Batang"/>
              </a:rPr>
              <a:t>Inflasi</a:t>
            </a:r>
            <a:r>
              <a:rPr lang="en-US" altLang="ko-KR" sz="1600" b="1" dirty="0">
                <a:effectLst>
                  <a:outerShdw blurRad="38100" dist="38100" dir="2700000" algn="tl">
                    <a:srgbClr val="000000">
                      <a:alpha val="43137"/>
                    </a:srgbClr>
                  </a:outerShdw>
                </a:effectLst>
                <a:ea typeface="Batang"/>
              </a:rPr>
              <a:t> </a:t>
            </a:r>
            <a:r>
              <a:rPr lang="en-US" altLang="ko-KR" sz="1600" b="1" dirty="0" err="1">
                <a:effectLst>
                  <a:outerShdw blurRad="38100" dist="38100" dir="2700000" algn="tl">
                    <a:srgbClr val="000000">
                      <a:alpha val="43137"/>
                    </a:srgbClr>
                  </a:outerShdw>
                </a:effectLst>
                <a:ea typeface="Batang"/>
              </a:rPr>
              <a:t>ini</a:t>
            </a:r>
            <a:r>
              <a:rPr lang="en-US" altLang="ko-KR" sz="1600" b="1" dirty="0">
                <a:effectLst>
                  <a:outerShdw blurRad="38100" dist="38100" dir="2700000" algn="tl">
                    <a:srgbClr val="000000">
                      <a:alpha val="43137"/>
                    </a:srgbClr>
                  </a:outerShdw>
                </a:effectLst>
                <a:ea typeface="Batang"/>
              </a:rPr>
              <a:t> </a:t>
            </a:r>
            <a:r>
              <a:rPr lang="en-US" altLang="ko-KR" sz="1600" b="1" dirty="0" err="1">
                <a:effectLst>
                  <a:outerShdw blurRad="38100" dist="38100" dir="2700000" algn="tl">
                    <a:srgbClr val="000000">
                      <a:alpha val="43137"/>
                    </a:srgbClr>
                  </a:outerShdw>
                </a:effectLst>
                <a:ea typeface="Batang"/>
              </a:rPr>
              <a:t>disebabkan</a:t>
            </a:r>
            <a:r>
              <a:rPr lang="en-US" altLang="ko-KR" sz="1600" b="1" dirty="0">
                <a:effectLst>
                  <a:outerShdw blurRad="38100" dist="38100" dir="2700000" algn="tl">
                    <a:srgbClr val="000000">
                      <a:alpha val="43137"/>
                    </a:srgbClr>
                  </a:outerShdw>
                </a:effectLst>
                <a:ea typeface="Batang"/>
              </a:rPr>
              <a:t> </a:t>
            </a:r>
            <a:r>
              <a:rPr lang="en-US" altLang="ko-KR" sz="1600" b="1" dirty="0" err="1">
                <a:effectLst>
                  <a:outerShdw blurRad="38100" dist="38100" dir="2700000" algn="tl">
                    <a:srgbClr val="000000">
                      <a:alpha val="43137"/>
                    </a:srgbClr>
                  </a:outerShdw>
                </a:effectLst>
                <a:ea typeface="Batang"/>
              </a:rPr>
              <a:t>oleh</a:t>
            </a:r>
            <a:r>
              <a:rPr lang="en-US" altLang="ko-KR" sz="1600" b="1" dirty="0">
                <a:effectLst>
                  <a:outerShdw blurRad="38100" dist="38100" dir="2700000" algn="tl">
                    <a:srgbClr val="000000">
                      <a:alpha val="43137"/>
                    </a:srgbClr>
                  </a:outerShdw>
                </a:effectLst>
                <a:ea typeface="Batang"/>
              </a:rPr>
              <a:t> </a:t>
            </a:r>
          </a:p>
          <a:p>
            <a:pPr>
              <a:tabLst>
                <a:tab pos="228600" algn="l"/>
              </a:tabLst>
              <a:defRPr/>
            </a:pPr>
            <a:r>
              <a:rPr lang="en-US" altLang="ko-KR" sz="1600" b="1" dirty="0">
                <a:effectLst>
                  <a:outerShdw blurRad="38100" dist="38100" dir="2700000" algn="tl">
                    <a:srgbClr val="000000">
                      <a:alpha val="43137"/>
                    </a:srgbClr>
                  </a:outerShdw>
                </a:effectLst>
                <a:ea typeface="Batang"/>
              </a:rPr>
              <a:t>  </a:t>
            </a:r>
            <a:r>
              <a:rPr lang="en-US" altLang="ko-KR" sz="1600" b="1" dirty="0" err="1">
                <a:effectLst>
                  <a:outerShdw blurRad="38100" dist="38100" dir="2700000" algn="tl">
                    <a:srgbClr val="000000">
                      <a:alpha val="43137"/>
                    </a:srgbClr>
                  </a:outerShdw>
                </a:effectLst>
                <a:ea typeface="Batang"/>
              </a:rPr>
              <a:t>terjadinya</a:t>
            </a:r>
            <a:r>
              <a:rPr lang="en-US" altLang="ko-KR" sz="1600" b="1" dirty="0">
                <a:effectLst>
                  <a:outerShdw blurRad="38100" dist="38100" dir="2700000" algn="tl">
                    <a:srgbClr val="000000">
                      <a:alpha val="43137"/>
                    </a:srgbClr>
                  </a:outerShdw>
                </a:effectLst>
                <a:ea typeface="Batang"/>
              </a:rPr>
              <a:t> </a:t>
            </a:r>
            <a:r>
              <a:rPr lang="en-US" altLang="ko-KR" sz="1600" b="1" dirty="0" err="1">
                <a:effectLst>
                  <a:outerShdw blurRad="38100" dist="38100" dir="2700000" algn="tl">
                    <a:srgbClr val="000000">
                      <a:alpha val="43137"/>
                    </a:srgbClr>
                  </a:outerShdw>
                </a:effectLst>
                <a:ea typeface="Batang"/>
              </a:rPr>
              <a:t>tekanan</a:t>
            </a:r>
            <a:r>
              <a:rPr lang="en-US" altLang="ko-KR" sz="1600" b="1" dirty="0">
                <a:effectLst>
                  <a:outerShdw blurRad="38100" dist="38100" dir="2700000" algn="tl">
                    <a:srgbClr val="000000">
                      <a:alpha val="43137"/>
                    </a:srgbClr>
                  </a:outerShdw>
                </a:effectLst>
                <a:ea typeface="Batang"/>
              </a:rPr>
              <a:t> </a:t>
            </a:r>
            <a:r>
              <a:rPr lang="en-US" altLang="ko-KR" sz="1600" b="1" dirty="0" err="1">
                <a:effectLst>
                  <a:outerShdw blurRad="38100" dist="38100" dir="2700000" algn="tl">
                    <a:srgbClr val="000000">
                      <a:alpha val="43137"/>
                    </a:srgbClr>
                  </a:outerShdw>
                </a:effectLst>
                <a:ea typeface="Batang"/>
              </a:rPr>
              <a:t>dari</a:t>
            </a:r>
            <a:r>
              <a:rPr lang="en-US" altLang="ko-KR" sz="1600" b="1" dirty="0">
                <a:effectLst>
                  <a:outerShdw blurRad="38100" dist="38100" dir="2700000" algn="tl">
                    <a:srgbClr val="000000">
                      <a:alpha val="43137"/>
                    </a:srgbClr>
                  </a:outerShdw>
                </a:effectLst>
                <a:ea typeface="Batang"/>
              </a:rPr>
              <a:t> AD </a:t>
            </a:r>
          </a:p>
          <a:p>
            <a:pPr>
              <a:tabLst>
                <a:tab pos="228600" algn="l"/>
              </a:tabLst>
              <a:defRPr/>
            </a:pPr>
            <a:r>
              <a:rPr lang="en-US" altLang="ko-KR" sz="1600" b="1" dirty="0">
                <a:effectLst>
                  <a:outerShdw blurRad="38100" dist="38100" dir="2700000" algn="tl">
                    <a:srgbClr val="000000">
                      <a:alpha val="43137"/>
                    </a:srgbClr>
                  </a:outerShdw>
                </a:effectLst>
                <a:ea typeface="Batang"/>
              </a:rPr>
              <a:t> (demand pull) </a:t>
            </a:r>
            <a:r>
              <a:rPr lang="en-US" altLang="ko-KR" sz="1600" b="1" dirty="0" err="1">
                <a:effectLst>
                  <a:outerShdw blurRad="38100" dist="38100" dir="2700000" algn="tl">
                    <a:srgbClr val="000000">
                      <a:alpha val="43137"/>
                    </a:srgbClr>
                  </a:outerShdw>
                </a:effectLst>
                <a:ea typeface="Batang"/>
              </a:rPr>
              <a:t>dan</a:t>
            </a:r>
            <a:r>
              <a:rPr lang="en-US" altLang="ko-KR" sz="1600" b="1" dirty="0">
                <a:effectLst>
                  <a:outerShdw blurRad="38100" dist="38100" dir="2700000" algn="tl">
                    <a:srgbClr val="000000">
                      <a:alpha val="43137"/>
                    </a:srgbClr>
                  </a:outerShdw>
                </a:effectLst>
                <a:ea typeface="Batang"/>
              </a:rPr>
              <a:t> AS (cost push).</a:t>
            </a:r>
          </a:p>
          <a:p>
            <a:pPr>
              <a:buFontTx/>
              <a:buChar char="•"/>
              <a:tabLst>
                <a:tab pos="228600" algn="l"/>
              </a:tabLst>
              <a:defRPr/>
            </a:pPr>
            <a:endParaRPr lang="en-US" altLang="ko-KR" sz="1600" dirty="0"/>
          </a:p>
          <a:p>
            <a:pPr>
              <a:buFontTx/>
              <a:buChar char="•"/>
              <a:tabLst>
                <a:tab pos="228600" algn="l"/>
              </a:tabLst>
              <a:defRPr/>
            </a:pPr>
            <a:r>
              <a:rPr lang="en-US" altLang="ko-KR" sz="1600" dirty="0" err="1">
                <a:ea typeface="Batang"/>
              </a:rPr>
              <a:t>Keseimbangan</a:t>
            </a:r>
            <a:r>
              <a:rPr lang="en-US" altLang="ko-KR" sz="1600" dirty="0">
                <a:ea typeface="Batang"/>
              </a:rPr>
              <a:t> </a:t>
            </a:r>
            <a:r>
              <a:rPr lang="en-US" altLang="ko-KR" sz="1600" dirty="0" err="1">
                <a:ea typeface="Batang"/>
              </a:rPr>
              <a:t>awal</a:t>
            </a:r>
            <a:r>
              <a:rPr lang="en-US" altLang="ko-KR" sz="1600" dirty="0">
                <a:ea typeface="Batang"/>
              </a:rPr>
              <a:t> </a:t>
            </a:r>
            <a:r>
              <a:rPr lang="en-US" altLang="ko-KR" sz="1600" dirty="0" err="1">
                <a:ea typeface="Batang"/>
              </a:rPr>
              <a:t>di</a:t>
            </a:r>
            <a:r>
              <a:rPr lang="en-US" altLang="ko-KR" sz="1600" dirty="0">
                <a:ea typeface="Batang"/>
              </a:rPr>
              <a:t> </a:t>
            </a:r>
            <a:r>
              <a:rPr lang="en-US" altLang="ko-KR" sz="1600" dirty="0" err="1">
                <a:ea typeface="Batang"/>
              </a:rPr>
              <a:t>adalah</a:t>
            </a:r>
            <a:r>
              <a:rPr lang="en-US" altLang="ko-KR" sz="1600" dirty="0">
                <a:ea typeface="Batang"/>
              </a:rPr>
              <a:t> </a:t>
            </a:r>
            <a:r>
              <a:rPr lang="en-US" altLang="ko-KR" sz="1600" dirty="0" err="1">
                <a:ea typeface="Batang"/>
              </a:rPr>
              <a:t>di</a:t>
            </a:r>
            <a:r>
              <a:rPr lang="en-US" altLang="ko-KR" sz="1600" dirty="0">
                <a:ea typeface="Batang"/>
              </a:rPr>
              <a:t> E1 (</a:t>
            </a:r>
            <a:r>
              <a:rPr lang="en-US" altLang="ko-KR" sz="1600" i="1" dirty="0">
                <a:ea typeface="Batang"/>
              </a:rPr>
              <a:t>Y rill=</a:t>
            </a:r>
            <a:r>
              <a:rPr lang="en-US" altLang="ko-KR" sz="1600" i="1" dirty="0" err="1">
                <a:ea typeface="Batang"/>
              </a:rPr>
              <a:t>potensial</a:t>
            </a:r>
            <a:r>
              <a:rPr lang="en-US" altLang="ko-KR" sz="1600" i="1" dirty="0">
                <a:ea typeface="Batang"/>
              </a:rPr>
              <a:t>),</a:t>
            </a:r>
            <a:r>
              <a:rPr lang="en-US" altLang="ko-KR" sz="1600" dirty="0">
                <a:ea typeface="Batang"/>
              </a:rPr>
              <a:t> </a:t>
            </a:r>
            <a:r>
              <a:rPr lang="en-US" altLang="ko-KR" sz="1600" dirty="0" err="1">
                <a:ea typeface="Batang"/>
              </a:rPr>
              <a:t>kemudian</a:t>
            </a:r>
            <a:r>
              <a:rPr lang="en-US" altLang="ko-KR" sz="1600" dirty="0">
                <a:ea typeface="Batang"/>
              </a:rPr>
              <a:t> </a:t>
            </a:r>
            <a:r>
              <a:rPr lang="en-US" altLang="ko-KR" sz="1600" dirty="0" err="1">
                <a:ea typeface="Batang"/>
              </a:rPr>
              <a:t>terjadi</a:t>
            </a:r>
            <a:r>
              <a:rPr lang="en-US" altLang="ko-KR" sz="1600" dirty="0">
                <a:ea typeface="Batang"/>
              </a:rPr>
              <a:t> </a:t>
            </a:r>
            <a:r>
              <a:rPr lang="en-US" altLang="ko-KR" sz="1600" dirty="0" err="1">
                <a:ea typeface="Batang"/>
              </a:rPr>
              <a:t>kenaikan</a:t>
            </a:r>
            <a:r>
              <a:rPr lang="en-US" altLang="ko-KR" sz="1600" dirty="0">
                <a:ea typeface="Batang"/>
              </a:rPr>
              <a:t> AS, </a:t>
            </a:r>
            <a:r>
              <a:rPr lang="en-US" altLang="ko-KR" sz="1600" dirty="0" err="1">
                <a:ea typeface="Batang"/>
              </a:rPr>
              <a:t>akibat</a:t>
            </a:r>
            <a:r>
              <a:rPr lang="en-US" altLang="ko-KR" sz="1600" dirty="0">
                <a:ea typeface="Batang"/>
              </a:rPr>
              <a:t> </a:t>
            </a:r>
            <a:r>
              <a:rPr lang="en-US" altLang="ko-KR" sz="1600" dirty="0" err="1">
                <a:ea typeface="Batang"/>
              </a:rPr>
              <a:t>kenaikan</a:t>
            </a:r>
            <a:r>
              <a:rPr lang="en-US" altLang="ko-KR" sz="1600" dirty="0">
                <a:ea typeface="Batang"/>
              </a:rPr>
              <a:t> </a:t>
            </a:r>
            <a:r>
              <a:rPr lang="en-US" altLang="ko-KR" sz="1600" dirty="0" err="1">
                <a:ea typeface="Batang"/>
              </a:rPr>
              <a:t>biaya</a:t>
            </a:r>
            <a:r>
              <a:rPr lang="en-US" altLang="ko-KR" sz="1600" dirty="0">
                <a:ea typeface="Batang"/>
              </a:rPr>
              <a:t> </a:t>
            </a:r>
            <a:r>
              <a:rPr lang="en-US" altLang="ko-KR" sz="1600" dirty="0" err="1">
                <a:ea typeface="Batang"/>
              </a:rPr>
              <a:t>produksi</a:t>
            </a:r>
            <a:r>
              <a:rPr lang="en-US" altLang="ko-KR" sz="1600" dirty="0">
                <a:ea typeface="Batang"/>
              </a:rPr>
              <a:t>, </a:t>
            </a:r>
            <a:r>
              <a:rPr lang="en-US" altLang="ko-KR" sz="1600" dirty="0" err="1">
                <a:ea typeface="Batang"/>
              </a:rPr>
              <a:t>atau</a:t>
            </a:r>
            <a:r>
              <a:rPr lang="en-US" altLang="ko-KR" sz="1600" dirty="0">
                <a:ea typeface="Batang"/>
              </a:rPr>
              <a:t> </a:t>
            </a:r>
            <a:r>
              <a:rPr lang="en-US" altLang="ko-KR" sz="1600" dirty="0" err="1">
                <a:ea typeface="Batang"/>
              </a:rPr>
              <a:t>lainnya</a:t>
            </a:r>
            <a:r>
              <a:rPr lang="en-US" altLang="ko-KR" sz="1600" dirty="0">
                <a:ea typeface="Batang"/>
              </a:rPr>
              <a:t>. </a:t>
            </a:r>
          </a:p>
          <a:p>
            <a:pPr>
              <a:buFontTx/>
              <a:buChar char="•"/>
              <a:tabLst>
                <a:tab pos="228600" algn="l"/>
              </a:tabLst>
              <a:defRPr/>
            </a:pPr>
            <a:endParaRPr lang="en-US" altLang="ko-KR" sz="1600" dirty="0">
              <a:ea typeface="Batang"/>
            </a:endParaRPr>
          </a:p>
          <a:p>
            <a:pPr>
              <a:buFontTx/>
              <a:buChar char="•"/>
              <a:tabLst>
                <a:tab pos="228600" algn="l"/>
              </a:tabLst>
              <a:defRPr/>
            </a:pPr>
            <a:r>
              <a:rPr lang="en-US" altLang="ko-KR" sz="1600" dirty="0" err="1">
                <a:ea typeface="Batang"/>
              </a:rPr>
              <a:t>Sehingga</a:t>
            </a:r>
            <a:r>
              <a:rPr lang="en-US" altLang="ko-KR" sz="1600" dirty="0">
                <a:ea typeface="Batang"/>
              </a:rPr>
              <a:t> </a:t>
            </a:r>
            <a:r>
              <a:rPr lang="en-US" altLang="ko-KR" sz="1600" dirty="0" err="1">
                <a:ea typeface="Batang"/>
              </a:rPr>
              <a:t>keseimbangan</a:t>
            </a:r>
            <a:r>
              <a:rPr lang="en-US" altLang="ko-KR" sz="1600" dirty="0">
                <a:ea typeface="Batang"/>
              </a:rPr>
              <a:t> </a:t>
            </a:r>
            <a:r>
              <a:rPr lang="en-US" altLang="ko-KR" sz="1600" dirty="0" err="1">
                <a:ea typeface="Batang"/>
              </a:rPr>
              <a:t>bergeser</a:t>
            </a:r>
            <a:r>
              <a:rPr lang="en-US" altLang="ko-KR" sz="1600" dirty="0">
                <a:ea typeface="Batang"/>
              </a:rPr>
              <a:t> </a:t>
            </a:r>
            <a:r>
              <a:rPr lang="en-US" altLang="ko-KR" sz="1600" dirty="0" err="1">
                <a:ea typeface="Batang"/>
              </a:rPr>
              <a:t>ke</a:t>
            </a:r>
            <a:r>
              <a:rPr lang="en-US" altLang="ko-KR" sz="1600" dirty="0">
                <a:ea typeface="Batang"/>
              </a:rPr>
              <a:t> E2. </a:t>
            </a:r>
            <a:r>
              <a:rPr lang="en-US" altLang="ko-KR" sz="1600" dirty="0" err="1">
                <a:ea typeface="Batang"/>
              </a:rPr>
              <a:t>Sehingga</a:t>
            </a:r>
            <a:r>
              <a:rPr lang="en-US" altLang="ko-KR" sz="1600" dirty="0">
                <a:ea typeface="Batang"/>
              </a:rPr>
              <a:t> </a:t>
            </a:r>
            <a:r>
              <a:rPr lang="en-US" altLang="ko-KR" sz="1600" dirty="0" err="1">
                <a:ea typeface="Batang"/>
              </a:rPr>
              <a:t>harga</a:t>
            </a:r>
            <a:r>
              <a:rPr lang="en-US" altLang="ko-KR" sz="1600" dirty="0">
                <a:ea typeface="Batang"/>
              </a:rPr>
              <a:t> </a:t>
            </a:r>
            <a:r>
              <a:rPr lang="en-US" altLang="ko-KR" sz="1600" dirty="0" err="1">
                <a:ea typeface="Batang"/>
              </a:rPr>
              <a:t>naik</a:t>
            </a:r>
            <a:r>
              <a:rPr lang="en-US" altLang="ko-KR" sz="1600" dirty="0">
                <a:ea typeface="Batang"/>
              </a:rPr>
              <a:t>, </a:t>
            </a:r>
            <a:r>
              <a:rPr lang="en-US" altLang="ko-KR" sz="1600" dirty="0" err="1">
                <a:ea typeface="Batang"/>
              </a:rPr>
              <a:t>namun</a:t>
            </a:r>
            <a:r>
              <a:rPr lang="en-US" altLang="ko-KR" sz="1600" dirty="0">
                <a:ea typeface="Batang"/>
              </a:rPr>
              <a:t> </a:t>
            </a:r>
            <a:r>
              <a:rPr lang="en-US" altLang="ko-KR" sz="1600" dirty="0" err="1">
                <a:ea typeface="Batang"/>
              </a:rPr>
              <a:t>pendapatan</a:t>
            </a:r>
            <a:r>
              <a:rPr lang="en-US" altLang="ko-KR" sz="1600" dirty="0">
                <a:ea typeface="Batang"/>
              </a:rPr>
              <a:t> </a:t>
            </a:r>
            <a:r>
              <a:rPr lang="en-US" altLang="ko-KR" sz="1600" dirty="0" err="1">
                <a:ea typeface="Batang"/>
              </a:rPr>
              <a:t>nasional</a:t>
            </a:r>
            <a:r>
              <a:rPr lang="en-US" altLang="ko-KR" sz="1600" dirty="0">
                <a:ea typeface="Batang"/>
              </a:rPr>
              <a:t> </a:t>
            </a:r>
            <a:r>
              <a:rPr lang="en-US" altLang="ko-KR" sz="1600" dirty="0" err="1">
                <a:ea typeface="Batang"/>
              </a:rPr>
              <a:t>turun</a:t>
            </a:r>
            <a:r>
              <a:rPr lang="en-US" altLang="ko-KR" sz="1600" dirty="0">
                <a:ea typeface="Batang"/>
              </a:rPr>
              <a:t> </a:t>
            </a:r>
            <a:r>
              <a:rPr lang="en-US" altLang="ko-KR" sz="1600" dirty="0" err="1">
                <a:ea typeface="Batang"/>
              </a:rPr>
              <a:t>ke</a:t>
            </a:r>
            <a:r>
              <a:rPr lang="en-US" altLang="ko-KR" sz="1600" dirty="0">
                <a:ea typeface="Batang"/>
              </a:rPr>
              <a:t> Q2, </a:t>
            </a:r>
            <a:r>
              <a:rPr lang="en-US" altLang="ko-KR" sz="1600" dirty="0" err="1">
                <a:ea typeface="Batang"/>
              </a:rPr>
              <a:t>dalam</a:t>
            </a:r>
            <a:r>
              <a:rPr lang="en-US" altLang="ko-KR" sz="1600" dirty="0">
                <a:ea typeface="Batang"/>
              </a:rPr>
              <a:t> </a:t>
            </a:r>
            <a:r>
              <a:rPr lang="en-US" altLang="ko-KR" sz="1600" dirty="0" err="1">
                <a:ea typeface="Batang"/>
              </a:rPr>
              <a:t>perekonomian</a:t>
            </a:r>
            <a:r>
              <a:rPr lang="en-US" altLang="ko-KR" sz="1600" dirty="0">
                <a:ea typeface="Batang"/>
              </a:rPr>
              <a:t> </a:t>
            </a:r>
            <a:r>
              <a:rPr lang="en-US" altLang="ko-KR" sz="1600" dirty="0" err="1">
                <a:ea typeface="Batang"/>
              </a:rPr>
              <a:t>timbul</a:t>
            </a:r>
            <a:r>
              <a:rPr lang="en-US" altLang="ko-KR" sz="1600" dirty="0">
                <a:ea typeface="Batang"/>
              </a:rPr>
              <a:t> deflationary gap.</a:t>
            </a:r>
          </a:p>
          <a:p>
            <a:pPr>
              <a:buFontTx/>
              <a:buChar char="•"/>
              <a:tabLst>
                <a:tab pos="228600" algn="l"/>
              </a:tabLst>
              <a:defRPr/>
            </a:pPr>
            <a:endParaRPr lang="en-US" altLang="ko-KR" sz="1600" dirty="0"/>
          </a:p>
          <a:p>
            <a:pPr>
              <a:buFontTx/>
              <a:buChar char="•"/>
              <a:tabLst>
                <a:tab pos="228600" algn="l"/>
              </a:tabLst>
              <a:defRPr/>
            </a:pPr>
            <a:r>
              <a:rPr lang="en-US" altLang="ko-KR" sz="1600" dirty="0" err="1">
                <a:ea typeface="Batang"/>
              </a:rPr>
              <a:t>Untuk</a:t>
            </a:r>
            <a:r>
              <a:rPr lang="en-US" altLang="ko-KR" sz="1600" dirty="0">
                <a:ea typeface="Batang"/>
              </a:rPr>
              <a:t> </a:t>
            </a:r>
            <a:r>
              <a:rPr lang="en-US" altLang="ko-KR" sz="1600" dirty="0" err="1">
                <a:ea typeface="Batang"/>
              </a:rPr>
              <a:t>mengurangi</a:t>
            </a:r>
            <a:r>
              <a:rPr lang="en-US" altLang="ko-KR" sz="1600" dirty="0">
                <a:ea typeface="Batang"/>
              </a:rPr>
              <a:t> </a:t>
            </a:r>
            <a:r>
              <a:rPr lang="en-US" altLang="ko-KR" sz="1600" dirty="0" err="1">
                <a:ea typeface="Batang"/>
              </a:rPr>
              <a:t>pengangguran</a:t>
            </a:r>
            <a:r>
              <a:rPr lang="en-US" altLang="ko-KR" sz="1600" dirty="0">
                <a:ea typeface="Batang"/>
              </a:rPr>
              <a:t> </a:t>
            </a:r>
            <a:r>
              <a:rPr lang="en-US" altLang="ko-KR" sz="1600" dirty="0" err="1">
                <a:ea typeface="Batang"/>
              </a:rPr>
              <a:t>pemerintah</a:t>
            </a:r>
            <a:r>
              <a:rPr lang="en-US" altLang="ko-KR" sz="1600" dirty="0">
                <a:ea typeface="Batang"/>
              </a:rPr>
              <a:t> </a:t>
            </a:r>
            <a:r>
              <a:rPr lang="en-US" altLang="ko-KR" sz="1600" dirty="0" err="1">
                <a:ea typeface="Batang"/>
              </a:rPr>
              <a:t>mengeluarkan</a:t>
            </a:r>
            <a:r>
              <a:rPr lang="en-US" altLang="ko-KR" sz="1600" dirty="0">
                <a:ea typeface="Batang"/>
              </a:rPr>
              <a:t> </a:t>
            </a:r>
            <a:r>
              <a:rPr lang="en-US" altLang="ko-KR" sz="1600" dirty="0" err="1">
                <a:ea typeface="Batang"/>
              </a:rPr>
              <a:t>kebijakan</a:t>
            </a:r>
            <a:r>
              <a:rPr lang="en-US" altLang="ko-KR" sz="1600" dirty="0">
                <a:ea typeface="Batang"/>
              </a:rPr>
              <a:t> </a:t>
            </a:r>
            <a:r>
              <a:rPr lang="en-US" altLang="ko-KR" sz="1600" dirty="0" err="1">
                <a:ea typeface="Batang"/>
              </a:rPr>
              <a:t>moneter</a:t>
            </a:r>
            <a:r>
              <a:rPr lang="en-US" altLang="ko-KR" sz="1600" dirty="0">
                <a:ea typeface="Batang"/>
              </a:rPr>
              <a:t> </a:t>
            </a:r>
            <a:r>
              <a:rPr lang="en-US" altLang="ko-KR" sz="1600" dirty="0" err="1">
                <a:ea typeface="Batang"/>
              </a:rPr>
              <a:t>atau</a:t>
            </a:r>
            <a:r>
              <a:rPr lang="en-US" altLang="ko-KR" sz="1600" dirty="0">
                <a:ea typeface="Batang"/>
              </a:rPr>
              <a:t> fiscal </a:t>
            </a:r>
            <a:r>
              <a:rPr lang="en-US" altLang="ko-KR" sz="1600" dirty="0" err="1">
                <a:ea typeface="Batang"/>
              </a:rPr>
              <a:t>espansif</a:t>
            </a:r>
            <a:r>
              <a:rPr lang="en-US" altLang="ko-KR" sz="1600" dirty="0">
                <a:ea typeface="Batang"/>
              </a:rPr>
              <a:t>, </a:t>
            </a:r>
            <a:r>
              <a:rPr lang="en-US" altLang="ko-KR" sz="1600" dirty="0" err="1">
                <a:ea typeface="Batang"/>
              </a:rPr>
              <a:t>dengan</a:t>
            </a:r>
            <a:r>
              <a:rPr lang="en-US" altLang="ko-KR" sz="1600" dirty="0">
                <a:ea typeface="Batang"/>
              </a:rPr>
              <a:t> </a:t>
            </a:r>
            <a:r>
              <a:rPr lang="en-US" altLang="ko-KR" sz="1600" dirty="0" err="1">
                <a:ea typeface="Batang"/>
              </a:rPr>
              <a:t>menggeser</a:t>
            </a:r>
            <a:r>
              <a:rPr lang="en-US" altLang="ko-KR" sz="1600" dirty="0">
                <a:ea typeface="Batang"/>
              </a:rPr>
              <a:t> AD. </a:t>
            </a:r>
            <a:r>
              <a:rPr lang="en-US" altLang="ko-KR" sz="1600" dirty="0" err="1">
                <a:ea typeface="Batang"/>
              </a:rPr>
              <a:t>Naumn</a:t>
            </a:r>
            <a:r>
              <a:rPr lang="en-US" altLang="ko-KR" sz="1600" dirty="0">
                <a:ea typeface="Batang"/>
              </a:rPr>
              <a:t> </a:t>
            </a:r>
            <a:r>
              <a:rPr lang="en-US" altLang="ko-KR" sz="1600" dirty="0" err="1">
                <a:ea typeface="Batang"/>
              </a:rPr>
              <a:t>harga</a:t>
            </a:r>
            <a:r>
              <a:rPr lang="en-US" altLang="ko-KR" sz="1600" dirty="0">
                <a:ea typeface="Batang"/>
              </a:rPr>
              <a:t> </a:t>
            </a:r>
            <a:r>
              <a:rPr lang="en-US" altLang="ko-KR" sz="1600" dirty="0" err="1">
                <a:ea typeface="Batang"/>
              </a:rPr>
              <a:t>semakin</a:t>
            </a:r>
            <a:r>
              <a:rPr lang="en-US" altLang="ko-KR" sz="1600" dirty="0">
                <a:ea typeface="Batang"/>
              </a:rPr>
              <a:t> </a:t>
            </a:r>
            <a:r>
              <a:rPr lang="en-US" altLang="ko-KR" sz="1600" dirty="0" err="1">
                <a:ea typeface="Batang"/>
              </a:rPr>
              <a:t>tinggi</a:t>
            </a:r>
            <a:r>
              <a:rPr lang="en-US" altLang="ko-KR" sz="1600" dirty="0">
                <a:ea typeface="Batang"/>
              </a:rPr>
              <a:t>, </a:t>
            </a:r>
            <a:r>
              <a:rPr lang="en-US" altLang="ko-KR" sz="1600" dirty="0" err="1">
                <a:ea typeface="Batang"/>
              </a:rPr>
              <a:t>tapi</a:t>
            </a:r>
            <a:r>
              <a:rPr lang="en-US" altLang="ko-KR" sz="1600" dirty="0">
                <a:ea typeface="Batang"/>
              </a:rPr>
              <a:t> </a:t>
            </a:r>
            <a:r>
              <a:rPr lang="en-US" altLang="ko-KR" sz="1600" dirty="0" err="1">
                <a:ea typeface="Batang"/>
              </a:rPr>
              <a:t>Yf</a:t>
            </a:r>
            <a:r>
              <a:rPr lang="en-US" altLang="ko-KR" sz="1600" dirty="0">
                <a:ea typeface="Batang"/>
              </a:rPr>
              <a:t> </a:t>
            </a:r>
            <a:r>
              <a:rPr lang="en-US" altLang="ko-KR" sz="1600" dirty="0" err="1">
                <a:ea typeface="Batang"/>
              </a:rPr>
              <a:t>kembali</a:t>
            </a:r>
            <a:r>
              <a:rPr lang="en-US" altLang="ko-KR" sz="1600" dirty="0">
                <a:ea typeface="Batang"/>
              </a:rPr>
              <a:t> </a:t>
            </a:r>
            <a:r>
              <a:rPr lang="en-US" altLang="ko-KR" sz="1600" dirty="0" err="1">
                <a:ea typeface="Batang"/>
              </a:rPr>
              <a:t>tercapai</a:t>
            </a:r>
            <a:r>
              <a:rPr lang="en-US" altLang="ko-KR" sz="1600" dirty="0">
                <a:ea typeface="Batang"/>
              </a:rPr>
              <a:t>.</a:t>
            </a:r>
            <a:endParaRPr lang="en-US" altLang="ko-KR" sz="1600" dirty="0"/>
          </a:p>
        </p:txBody>
      </p:sp>
      <p:sp>
        <p:nvSpPr>
          <p:cNvPr id="12" name="Rectangle 11">
            <a:extLst>
              <a:ext uri="{FF2B5EF4-FFF2-40B4-BE49-F238E27FC236}">
                <a16:creationId xmlns:a16="http://schemas.microsoft.com/office/drawing/2014/main" id="{F05D19BB-8A5D-40FD-A913-01489BC69737}"/>
              </a:ext>
            </a:extLst>
          </p:cNvPr>
          <p:cNvSpPr/>
          <p:nvPr/>
        </p:nvSpPr>
        <p:spPr>
          <a:xfrm>
            <a:off x="7315200" y="6172200"/>
            <a:ext cx="2312988" cy="369888"/>
          </a:xfrm>
          <a:prstGeom prst="rect">
            <a:avLst/>
          </a:prstGeom>
        </p:spPr>
        <p:txBody>
          <a:bodyPr wrap="none">
            <a:spAutoFit/>
          </a:bodyPr>
          <a:lstStyle/>
          <a:p>
            <a:pPr eaLnBrk="1" hangingPunct="1">
              <a:defRPr/>
            </a:pPr>
            <a:r>
              <a:rPr lang="en-US" b="1" i="1" dirty="0" err="1">
                <a:effectLst>
                  <a:outerShdw blurRad="38100" dist="38100" dir="2700000" algn="tl">
                    <a:srgbClr val="000000">
                      <a:alpha val="43137"/>
                    </a:srgbClr>
                  </a:outerShdw>
                </a:effectLst>
                <a:latin typeface="Arial" charset="0"/>
                <a:cs typeface="Arial" charset="0"/>
              </a:rPr>
              <a:t>Kurva</a:t>
            </a:r>
            <a:r>
              <a:rPr lang="en-US" b="1" i="1" dirty="0">
                <a:effectLst>
                  <a:outerShdw blurRad="38100" dist="38100" dir="2700000" algn="tl">
                    <a:srgbClr val="000000">
                      <a:alpha val="43137"/>
                    </a:srgbClr>
                  </a:outerShdw>
                </a:effectLst>
                <a:latin typeface="Arial" charset="0"/>
                <a:cs typeface="Arial" charset="0"/>
              </a:rPr>
              <a:t> Mix Inflation </a:t>
            </a:r>
            <a:endParaRPr lang="en-US" b="1" dirty="0">
              <a:effectLst>
                <a:outerShdw blurRad="38100" dist="38100" dir="2700000" algn="tl">
                  <a:srgbClr val="000000">
                    <a:alpha val="43137"/>
                  </a:srgbClr>
                </a:outerShdw>
              </a:effectLst>
              <a:latin typeface="Arial" charset="0"/>
              <a:cs typeface="Arial" charset="0"/>
            </a:endParaRPr>
          </a:p>
        </p:txBody>
      </p:sp>
      <p:grpSp>
        <p:nvGrpSpPr>
          <p:cNvPr id="17415" name="Group 7">
            <a:extLst>
              <a:ext uri="{FF2B5EF4-FFF2-40B4-BE49-F238E27FC236}">
                <a16:creationId xmlns:a16="http://schemas.microsoft.com/office/drawing/2014/main" id="{B0D7F85F-E8AE-5E1B-64B7-473CE1C318EC}"/>
              </a:ext>
            </a:extLst>
          </p:cNvPr>
          <p:cNvGrpSpPr>
            <a:grpSpLocks/>
          </p:cNvGrpSpPr>
          <p:nvPr/>
        </p:nvGrpSpPr>
        <p:grpSpPr bwMode="auto">
          <a:xfrm>
            <a:off x="6550026" y="1709738"/>
            <a:ext cx="3776663" cy="2493962"/>
            <a:chOff x="5025530" y="1710476"/>
            <a:chExt cx="3776760" cy="2492640"/>
          </a:xfrm>
        </p:grpSpPr>
        <mc:AlternateContent xmlns:mc="http://schemas.openxmlformats.org/markup-compatibility/2006">
          <mc:Choice xmlns:p14="http://schemas.microsoft.com/office/powerpoint/2010/main" Requires="p14">
            <p:contentPart p14:bwMode="auto" r:id="rId4">
              <p14:nvContentPartPr>
                <p14:cNvPr id="3" name="Ink 2">
                  <a:extLst>
                    <a:ext uri="{FF2B5EF4-FFF2-40B4-BE49-F238E27FC236}">
                      <a16:creationId xmlns:a16="http://schemas.microsoft.com/office/drawing/2014/main" id="{8B2845EB-B762-41EC-9E72-BACFC2711714}"/>
                    </a:ext>
                  </a:extLst>
                </p14:cNvPr>
                <p14:cNvContentPartPr/>
                <p14:nvPr/>
              </p14:nvContentPartPr>
              <p14:xfrm>
                <a:off x="6680450" y="2049596"/>
                <a:ext cx="2121840" cy="2044440"/>
              </p14:xfrm>
            </p:contentPart>
          </mc:Choice>
          <mc:Fallback>
            <p:pic>
              <p:nvPicPr>
                <p:cNvPr id="3" name="Ink 2">
                  <a:extLst>
                    <a:ext uri="{FF2B5EF4-FFF2-40B4-BE49-F238E27FC236}">
                      <a16:creationId xmlns:a16="http://schemas.microsoft.com/office/drawing/2014/main" id="{8B2845EB-B762-41EC-9E72-BACFC2711714}"/>
                    </a:ext>
                  </a:extLst>
                </p:cNvPr>
                <p:cNvPicPr/>
                <p:nvPr/>
              </p:nvPicPr>
              <p:blipFill>
                <a:blip r:embed="rId5"/>
                <a:stretch>
                  <a:fillRect/>
                </a:stretch>
              </p:blipFill>
              <p:spPr>
                <a:xfrm>
                  <a:off x="6671450" y="2040596"/>
                  <a:ext cx="2139480" cy="206208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5" name="Ink 4">
                  <a:extLst>
                    <a:ext uri="{FF2B5EF4-FFF2-40B4-BE49-F238E27FC236}">
                      <a16:creationId xmlns:a16="http://schemas.microsoft.com/office/drawing/2014/main" id="{B8633338-05EF-4CBE-A53F-4D99E47063AC}"/>
                    </a:ext>
                  </a:extLst>
                </p14:cNvPr>
                <p14:cNvContentPartPr/>
                <p14:nvPr/>
              </p14:nvContentPartPr>
              <p14:xfrm>
                <a:off x="5025530" y="1710476"/>
                <a:ext cx="1906560" cy="2034360"/>
              </p14:xfrm>
            </p:contentPart>
          </mc:Choice>
          <mc:Fallback>
            <p:pic>
              <p:nvPicPr>
                <p:cNvPr id="5" name="Ink 4">
                  <a:extLst>
                    <a:ext uri="{FF2B5EF4-FFF2-40B4-BE49-F238E27FC236}">
                      <a16:creationId xmlns:a16="http://schemas.microsoft.com/office/drawing/2014/main" id="{B8633338-05EF-4CBE-A53F-4D99E47063AC}"/>
                    </a:ext>
                  </a:extLst>
                </p:cNvPr>
                <p:cNvPicPr/>
                <p:nvPr/>
              </p:nvPicPr>
              <p:blipFill>
                <a:blip r:embed="rId7"/>
                <a:stretch>
                  <a:fillRect/>
                </a:stretch>
              </p:blipFill>
              <p:spPr>
                <a:xfrm>
                  <a:off x="5016530" y="1701476"/>
                  <a:ext cx="1924200" cy="20520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7" name="Ink 6">
                  <a:extLst>
                    <a:ext uri="{FF2B5EF4-FFF2-40B4-BE49-F238E27FC236}">
                      <a16:creationId xmlns:a16="http://schemas.microsoft.com/office/drawing/2014/main" id="{4D09F5D5-CDCC-4E5E-B2D7-4B976A0B224A}"/>
                    </a:ext>
                  </a:extLst>
                </p14:cNvPr>
                <p14:cNvContentPartPr/>
                <p14:nvPr/>
              </p14:nvContentPartPr>
              <p14:xfrm>
                <a:off x="6420530" y="3888476"/>
                <a:ext cx="245520" cy="314640"/>
              </p14:xfrm>
            </p:contentPart>
          </mc:Choice>
          <mc:Fallback>
            <p:pic>
              <p:nvPicPr>
                <p:cNvPr id="7" name="Ink 6">
                  <a:extLst>
                    <a:ext uri="{FF2B5EF4-FFF2-40B4-BE49-F238E27FC236}">
                      <a16:creationId xmlns:a16="http://schemas.microsoft.com/office/drawing/2014/main" id="{4D09F5D5-CDCC-4E5E-B2D7-4B976A0B224A}"/>
                    </a:ext>
                  </a:extLst>
                </p:cNvPr>
                <p:cNvPicPr/>
                <p:nvPr/>
              </p:nvPicPr>
              <p:blipFill>
                <a:blip r:embed="rId9"/>
                <a:stretch>
                  <a:fillRect/>
                </a:stretch>
              </p:blipFill>
              <p:spPr>
                <a:xfrm>
                  <a:off x="6411530" y="3879476"/>
                  <a:ext cx="263160" cy="332280"/>
                </a:xfrm>
                <a:prstGeom prst="rect">
                  <a:avLst/>
                </a:prstGeom>
              </p:spPr>
            </p:pic>
          </mc:Fallback>
        </mc:AlternateContent>
      </p:gr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8C27C0-AC6D-44FC-B125-B86797790BDA}"/>
              </a:ext>
            </a:extLst>
          </p:cNvPr>
          <p:cNvSpPr>
            <a:spLocks noGrp="1"/>
          </p:cNvSpPr>
          <p:nvPr>
            <p:ph idx="1"/>
          </p:nvPr>
        </p:nvSpPr>
        <p:spPr>
          <a:xfrm>
            <a:off x="2133600" y="1447801"/>
            <a:ext cx="7848600" cy="5019675"/>
          </a:xfrm>
        </p:spPr>
        <p:txBody>
          <a:bodyPr/>
          <a:lstStyle/>
          <a:p>
            <a:pPr>
              <a:spcBef>
                <a:spcPts val="0"/>
              </a:spcBef>
              <a:buNone/>
              <a:defRPr/>
            </a:pPr>
            <a:r>
              <a:rPr lang="es-ES" sz="1800" b="1" dirty="0">
                <a:effectLst>
                  <a:outerShdw blurRad="38100" dist="38100" dir="2700000" algn="tl">
                    <a:srgbClr val="000000">
                      <a:alpha val="43137"/>
                    </a:srgbClr>
                  </a:outerShdw>
                </a:effectLst>
              </a:rPr>
              <a:t>Ada </a:t>
            </a:r>
            <a:r>
              <a:rPr lang="es-ES" sz="1800" b="1" dirty="0" err="1">
                <a:effectLst>
                  <a:outerShdw blurRad="38100" dist="38100" dir="2700000" algn="tl">
                    <a:srgbClr val="000000">
                      <a:alpha val="43137"/>
                    </a:srgbClr>
                  </a:outerShdw>
                </a:effectLst>
              </a:rPr>
              <a:t>beberapa</a:t>
            </a:r>
            <a:r>
              <a:rPr lang="es-ES" sz="1800" b="1" dirty="0">
                <a:effectLst>
                  <a:outerShdw blurRad="38100" dist="38100" dir="2700000" algn="tl">
                    <a:srgbClr val="000000">
                      <a:alpha val="43137"/>
                    </a:srgbClr>
                  </a:outerShdw>
                </a:effectLst>
              </a:rPr>
              <a:t> cara </a:t>
            </a:r>
            <a:r>
              <a:rPr lang="es-ES" sz="1800" b="1" dirty="0" err="1">
                <a:effectLst>
                  <a:outerShdw blurRad="38100" dist="38100" dir="2700000" algn="tl">
                    <a:srgbClr val="000000">
                      <a:alpha val="43137"/>
                    </a:srgbClr>
                  </a:outerShdw>
                </a:effectLst>
              </a:rPr>
              <a:t>mengukur</a:t>
            </a:r>
            <a:r>
              <a:rPr lang="es-ES" sz="1800" b="1" dirty="0">
                <a:effectLst>
                  <a:outerShdw blurRad="38100" dist="38100" dir="2700000" algn="tl">
                    <a:srgbClr val="000000">
                      <a:alpha val="43137"/>
                    </a:srgbClr>
                  </a:outerShdw>
                </a:effectLst>
              </a:rPr>
              <a:t> </a:t>
            </a:r>
            <a:r>
              <a:rPr lang="es-ES" sz="1800" b="1" dirty="0" err="1">
                <a:effectLst>
                  <a:outerShdw blurRad="38100" dist="38100" dir="2700000" algn="tl">
                    <a:srgbClr val="000000">
                      <a:alpha val="43137"/>
                    </a:srgbClr>
                  </a:outerShdw>
                </a:effectLst>
              </a:rPr>
              <a:t>tingkat</a:t>
            </a:r>
            <a:r>
              <a:rPr lang="es-ES" sz="1800" b="1" dirty="0">
                <a:effectLst>
                  <a:outerShdw blurRad="38100" dist="38100" dir="2700000" algn="tl">
                    <a:srgbClr val="000000">
                      <a:alpha val="43137"/>
                    </a:srgbClr>
                  </a:outerShdw>
                </a:effectLst>
              </a:rPr>
              <a:t> </a:t>
            </a:r>
            <a:r>
              <a:rPr lang="es-ES" sz="1800" b="1" dirty="0" err="1">
                <a:effectLst>
                  <a:outerShdw blurRad="38100" dist="38100" dir="2700000" algn="tl">
                    <a:srgbClr val="000000">
                      <a:alpha val="43137"/>
                    </a:srgbClr>
                  </a:outerShdw>
                </a:effectLst>
              </a:rPr>
              <a:t>inflasi</a:t>
            </a:r>
            <a:r>
              <a:rPr lang="es-ES" sz="1800" b="1" dirty="0">
                <a:effectLst>
                  <a:outerShdw blurRad="38100" dist="38100" dir="2700000" algn="tl">
                    <a:srgbClr val="000000">
                      <a:alpha val="43137"/>
                    </a:srgbClr>
                  </a:outerShdw>
                </a:effectLst>
              </a:rPr>
              <a:t>, </a:t>
            </a:r>
            <a:r>
              <a:rPr lang="es-ES" sz="1800" b="1" dirty="0" err="1">
                <a:effectLst>
                  <a:outerShdw blurRad="38100" dist="38100" dir="2700000" algn="tl">
                    <a:srgbClr val="000000">
                      <a:alpha val="43137"/>
                    </a:srgbClr>
                  </a:outerShdw>
                </a:effectLst>
              </a:rPr>
              <a:t>yaitu</a:t>
            </a:r>
            <a:r>
              <a:rPr lang="es-ES" sz="1800" b="1" dirty="0">
                <a:effectLst>
                  <a:outerShdw blurRad="38100" dist="38100" dir="2700000" algn="tl">
                    <a:srgbClr val="000000">
                      <a:alpha val="43137"/>
                    </a:srgbClr>
                  </a:outerShdw>
                </a:effectLst>
              </a:rPr>
              <a:t>: </a:t>
            </a:r>
            <a:endParaRPr lang="en-US" sz="1800" b="1" dirty="0">
              <a:effectLst>
                <a:outerShdw blurRad="38100" dist="38100" dir="2700000" algn="tl">
                  <a:srgbClr val="000000">
                    <a:alpha val="43137"/>
                  </a:srgbClr>
                </a:outerShdw>
              </a:effectLst>
            </a:endParaRPr>
          </a:p>
          <a:p>
            <a:pPr>
              <a:spcBef>
                <a:spcPts val="0"/>
              </a:spcBef>
              <a:buNone/>
              <a:defRPr/>
            </a:pPr>
            <a:r>
              <a:rPr lang="es-ES" sz="1400" dirty="0"/>
              <a:t> </a:t>
            </a:r>
            <a:endParaRPr lang="en-US" sz="1400" dirty="0"/>
          </a:p>
          <a:p>
            <a:pPr lvl="1">
              <a:spcBef>
                <a:spcPts val="0"/>
              </a:spcBef>
              <a:buNone/>
              <a:defRPr/>
            </a:pPr>
            <a:r>
              <a:rPr lang="en-US" sz="1600" i="1" dirty="0"/>
              <a:t>1. GDP Deflator  </a:t>
            </a:r>
          </a:p>
          <a:p>
            <a:pPr lvl="1">
              <a:spcBef>
                <a:spcPts val="0"/>
              </a:spcBef>
              <a:buNone/>
              <a:defRPr/>
            </a:pPr>
            <a:r>
              <a:rPr lang="en-US" sz="1600" i="1" dirty="0"/>
              <a:t>2. </a:t>
            </a:r>
            <a:r>
              <a:rPr lang="en-US" sz="1600" i="1" dirty="0" err="1"/>
              <a:t>Indeks</a:t>
            </a:r>
            <a:r>
              <a:rPr lang="en-US" sz="1600" i="1" dirty="0"/>
              <a:t> </a:t>
            </a:r>
            <a:r>
              <a:rPr lang="en-US" sz="1600" i="1" dirty="0" err="1"/>
              <a:t>Harga</a:t>
            </a:r>
            <a:r>
              <a:rPr lang="en-US" sz="1600" i="1" dirty="0"/>
              <a:t> </a:t>
            </a:r>
            <a:r>
              <a:rPr lang="en-US" sz="1600" i="1" dirty="0" err="1"/>
              <a:t>Konsumen</a:t>
            </a:r>
            <a:r>
              <a:rPr lang="en-US" sz="1600" i="1" dirty="0"/>
              <a:t>  </a:t>
            </a:r>
          </a:p>
          <a:p>
            <a:pPr lvl="1">
              <a:spcBef>
                <a:spcPts val="0"/>
              </a:spcBef>
              <a:buNone/>
              <a:defRPr/>
            </a:pPr>
            <a:r>
              <a:rPr lang="en-US" sz="1600" i="1" dirty="0"/>
              <a:t>3. </a:t>
            </a:r>
            <a:r>
              <a:rPr lang="en-US" sz="1600" i="1" dirty="0" err="1"/>
              <a:t>Indeks</a:t>
            </a:r>
            <a:r>
              <a:rPr lang="en-US" sz="1600" i="1" dirty="0"/>
              <a:t> </a:t>
            </a:r>
            <a:r>
              <a:rPr lang="en-US" sz="1600" i="1" dirty="0" err="1"/>
              <a:t>Harga</a:t>
            </a:r>
            <a:r>
              <a:rPr lang="en-US" sz="1600" i="1" dirty="0"/>
              <a:t> </a:t>
            </a:r>
            <a:r>
              <a:rPr lang="en-US" sz="1600" i="1" dirty="0" err="1"/>
              <a:t>Perdagangan</a:t>
            </a:r>
            <a:r>
              <a:rPr lang="en-US" sz="1600" i="1" dirty="0"/>
              <a:t> </a:t>
            </a:r>
            <a:r>
              <a:rPr lang="en-US" sz="1600" i="1" dirty="0" err="1"/>
              <a:t>Besar</a:t>
            </a:r>
            <a:r>
              <a:rPr lang="en-US" sz="1600" i="1" dirty="0"/>
              <a:t> </a:t>
            </a:r>
          </a:p>
          <a:p>
            <a:pPr>
              <a:spcBef>
                <a:spcPts val="0"/>
              </a:spcBef>
              <a:buNone/>
              <a:defRPr/>
            </a:pPr>
            <a:r>
              <a:rPr lang="en-US" sz="1400" dirty="0"/>
              <a:t> </a:t>
            </a:r>
          </a:p>
          <a:p>
            <a:pPr>
              <a:spcBef>
                <a:spcPts val="0"/>
              </a:spcBef>
              <a:buNone/>
              <a:defRPr/>
            </a:pPr>
            <a:r>
              <a:rPr lang="en-US" sz="1400" dirty="0"/>
              <a:t>GDP deflator </a:t>
            </a:r>
            <a:r>
              <a:rPr lang="en-US" sz="1400" dirty="0" err="1"/>
              <a:t>adalah</a:t>
            </a:r>
            <a:r>
              <a:rPr lang="en-US" sz="1400" dirty="0"/>
              <a:t> </a:t>
            </a:r>
            <a:r>
              <a:rPr lang="en-US" sz="1400" dirty="0" err="1"/>
              <a:t>rasio</a:t>
            </a:r>
            <a:r>
              <a:rPr lang="en-US" sz="1400" dirty="0"/>
              <a:t> </a:t>
            </a:r>
            <a:r>
              <a:rPr lang="en-US" sz="1400" dirty="0" err="1"/>
              <a:t>antara</a:t>
            </a:r>
            <a:r>
              <a:rPr lang="en-US" sz="1400" dirty="0"/>
              <a:t> GDP nominal </a:t>
            </a:r>
            <a:r>
              <a:rPr lang="en-US" sz="1400" dirty="0" err="1"/>
              <a:t>dengan</a:t>
            </a:r>
            <a:r>
              <a:rPr lang="en-US" sz="1400" dirty="0"/>
              <a:t> GDP real </a:t>
            </a:r>
            <a:r>
              <a:rPr lang="en-US" sz="1400" dirty="0" err="1"/>
              <a:t>dari</a:t>
            </a:r>
            <a:r>
              <a:rPr lang="en-US" sz="1400" dirty="0"/>
              <a:t> </a:t>
            </a:r>
            <a:r>
              <a:rPr lang="en-US" sz="1400" dirty="0" err="1"/>
              <a:t>tahun</a:t>
            </a:r>
            <a:r>
              <a:rPr lang="en-US" sz="1400" dirty="0"/>
              <a:t> </a:t>
            </a:r>
            <a:r>
              <a:rPr lang="en-US" sz="1400" dirty="0" err="1"/>
              <a:t>tersebut</a:t>
            </a:r>
            <a:r>
              <a:rPr lang="en-US" sz="1400" dirty="0"/>
              <a:t>. </a:t>
            </a:r>
            <a:r>
              <a:rPr lang="en-US" sz="1400" dirty="0" err="1"/>
              <a:t>Rumus</a:t>
            </a:r>
            <a:r>
              <a:rPr lang="en-US" sz="1400" dirty="0"/>
              <a:t> </a:t>
            </a:r>
          </a:p>
          <a:p>
            <a:pPr>
              <a:spcBef>
                <a:spcPts val="0"/>
              </a:spcBef>
              <a:buNone/>
              <a:defRPr/>
            </a:pPr>
            <a:r>
              <a:rPr lang="en-US" sz="1400" dirty="0" err="1"/>
              <a:t>matematis</a:t>
            </a:r>
            <a:r>
              <a:rPr lang="en-US" sz="1400" dirty="0"/>
              <a:t> GDP deflator: </a:t>
            </a:r>
          </a:p>
          <a:p>
            <a:pPr>
              <a:spcBef>
                <a:spcPts val="0"/>
              </a:spcBef>
              <a:buNone/>
              <a:defRPr/>
            </a:pPr>
            <a:endParaRPr lang="en-US" sz="1400" dirty="0"/>
          </a:p>
          <a:p>
            <a:pPr>
              <a:spcBef>
                <a:spcPts val="0"/>
              </a:spcBef>
              <a:defRPr/>
            </a:pPr>
            <a:r>
              <a:rPr lang="en-US" sz="1800" b="1" dirty="0">
                <a:effectLst>
                  <a:outerShdw blurRad="38100" dist="38100" dir="2700000" algn="tl">
                    <a:srgbClr val="000000">
                      <a:alpha val="43137"/>
                    </a:srgbClr>
                  </a:outerShdw>
                </a:effectLst>
              </a:rPr>
              <a:t> GDP deflator = GDP nominal/ GDP </a:t>
            </a:r>
            <a:r>
              <a:rPr lang="en-US" sz="1800" b="1" dirty="0" err="1">
                <a:effectLst>
                  <a:outerShdw blurRad="38100" dist="38100" dir="2700000" algn="tl">
                    <a:srgbClr val="000000">
                      <a:alpha val="43137"/>
                    </a:srgbClr>
                  </a:outerShdw>
                </a:effectLst>
              </a:rPr>
              <a:t>riil</a:t>
            </a:r>
            <a:r>
              <a:rPr lang="en-US" sz="1800" b="1" dirty="0">
                <a:effectLst>
                  <a:outerShdw blurRad="38100" dist="38100" dir="2700000" algn="tl">
                    <a:srgbClr val="000000">
                      <a:alpha val="43137"/>
                    </a:srgbClr>
                  </a:outerShdw>
                </a:effectLst>
              </a:rPr>
              <a:t> = ∑ P1Q1/∑ PoQ1</a:t>
            </a:r>
          </a:p>
          <a:p>
            <a:pPr>
              <a:spcBef>
                <a:spcPts val="0"/>
              </a:spcBef>
              <a:buNone/>
              <a:defRPr/>
            </a:pPr>
            <a:r>
              <a:rPr lang="en-US" sz="1600" b="1" dirty="0"/>
              <a:t> </a:t>
            </a:r>
          </a:p>
          <a:p>
            <a:pPr>
              <a:spcBef>
                <a:spcPts val="0"/>
              </a:spcBef>
              <a:buNone/>
              <a:defRPr/>
            </a:pPr>
            <a:r>
              <a:rPr lang="en-US" sz="1800" b="1" dirty="0" err="1"/>
              <a:t>Indeks</a:t>
            </a:r>
            <a:r>
              <a:rPr lang="en-US" sz="1800" b="1" dirty="0"/>
              <a:t> </a:t>
            </a:r>
            <a:r>
              <a:rPr lang="en-US" sz="1800" b="1" dirty="0" err="1"/>
              <a:t>Harga</a:t>
            </a:r>
            <a:r>
              <a:rPr lang="en-US" sz="1800" b="1" dirty="0"/>
              <a:t> </a:t>
            </a:r>
          </a:p>
          <a:p>
            <a:pPr>
              <a:spcBef>
                <a:spcPts val="0"/>
              </a:spcBef>
              <a:defRPr/>
            </a:pPr>
            <a:endParaRPr lang="en-US" sz="1600" dirty="0"/>
          </a:p>
          <a:p>
            <a:pPr>
              <a:spcBef>
                <a:spcPts val="0"/>
              </a:spcBef>
              <a:defRPr/>
            </a:pPr>
            <a:r>
              <a:rPr lang="en-US" sz="1600" b="1" dirty="0">
                <a:effectLst>
                  <a:outerShdw blurRad="38100" dist="38100" dir="2700000" algn="tl">
                    <a:srgbClr val="000000">
                      <a:alpha val="43137"/>
                    </a:srgbClr>
                  </a:outerShdw>
                </a:effectLst>
              </a:rPr>
              <a:t>IHK (</a:t>
            </a:r>
            <a:r>
              <a:rPr lang="en-US" sz="1600" b="1" dirty="0" err="1">
                <a:effectLst>
                  <a:outerShdw blurRad="38100" dist="38100" dir="2700000" algn="tl">
                    <a:srgbClr val="000000">
                      <a:alpha val="43137"/>
                    </a:srgbClr>
                  </a:outerShdw>
                </a:effectLst>
              </a:rPr>
              <a:t>Indeks</a:t>
            </a:r>
            <a:r>
              <a:rPr lang="en-US" sz="1600" b="1" dirty="0">
                <a:effectLst>
                  <a:outerShdw blurRad="38100" dist="38100" dir="2700000" algn="tl">
                    <a:srgbClr val="000000">
                      <a:alpha val="43137"/>
                    </a:srgbClr>
                  </a:outerShdw>
                </a:effectLst>
              </a:rPr>
              <a:t> </a:t>
            </a:r>
            <a:r>
              <a:rPr lang="en-US" sz="1600" b="1" dirty="0" err="1">
                <a:effectLst>
                  <a:outerShdw blurRad="38100" dist="38100" dir="2700000" algn="tl">
                    <a:srgbClr val="000000">
                      <a:alpha val="43137"/>
                    </a:srgbClr>
                  </a:outerShdw>
                </a:effectLst>
              </a:rPr>
              <a:t>Harga</a:t>
            </a:r>
            <a:r>
              <a:rPr lang="en-US" sz="1600" b="1" dirty="0">
                <a:effectLst>
                  <a:outerShdw blurRad="38100" dist="38100" dir="2700000" algn="tl">
                    <a:srgbClr val="000000">
                      <a:alpha val="43137"/>
                    </a:srgbClr>
                  </a:outerShdw>
                </a:effectLst>
              </a:rPr>
              <a:t> </a:t>
            </a:r>
            <a:r>
              <a:rPr lang="en-US" sz="1600" b="1" dirty="0" err="1">
                <a:effectLst>
                  <a:outerShdw blurRad="38100" dist="38100" dir="2700000" algn="tl">
                    <a:srgbClr val="000000">
                      <a:alpha val="43137"/>
                    </a:srgbClr>
                  </a:outerShdw>
                </a:effectLst>
              </a:rPr>
              <a:t>Konsumen</a:t>
            </a:r>
            <a:r>
              <a:rPr lang="en-US" sz="1600" b="1" dirty="0">
                <a:effectLst>
                  <a:outerShdw blurRad="38100" dist="38100" dir="2700000" algn="tl">
                    <a:srgbClr val="000000">
                      <a:alpha val="43137"/>
                    </a:srgbClr>
                  </a:outerShdw>
                </a:effectLst>
              </a:rPr>
              <a:t>) </a:t>
            </a:r>
            <a:r>
              <a:rPr lang="en-US" sz="1600" b="1" dirty="0" err="1">
                <a:effectLst>
                  <a:outerShdw blurRad="38100" dist="38100" dir="2700000" algn="tl">
                    <a:srgbClr val="000000">
                      <a:alpha val="43137"/>
                    </a:srgbClr>
                  </a:outerShdw>
                </a:effectLst>
              </a:rPr>
              <a:t>atau</a:t>
            </a:r>
            <a:r>
              <a:rPr lang="en-US" sz="1600" b="1" dirty="0">
                <a:effectLst>
                  <a:outerShdw blurRad="38100" dist="38100" dir="2700000" algn="tl">
                    <a:srgbClr val="000000">
                      <a:alpha val="43137"/>
                    </a:srgbClr>
                  </a:outerShdw>
                </a:effectLst>
              </a:rPr>
              <a:t> CPI (Consumer Price Index)  </a:t>
            </a:r>
          </a:p>
          <a:p>
            <a:pPr lvl="1">
              <a:spcBef>
                <a:spcPts val="0"/>
              </a:spcBef>
              <a:spcAft>
                <a:spcPts val="600"/>
              </a:spcAft>
              <a:defRPr/>
            </a:pPr>
            <a:r>
              <a:rPr lang="en-US" sz="1600" dirty="0"/>
              <a:t>IHK </a:t>
            </a:r>
            <a:r>
              <a:rPr lang="en-US" sz="1600" dirty="0" err="1"/>
              <a:t>mengukur</a:t>
            </a:r>
            <a:r>
              <a:rPr lang="en-US" sz="1600" dirty="0"/>
              <a:t> </a:t>
            </a:r>
            <a:r>
              <a:rPr lang="en-US" sz="1600" dirty="0" err="1"/>
              <a:t>inflasi</a:t>
            </a:r>
            <a:r>
              <a:rPr lang="en-US" sz="1600" dirty="0"/>
              <a:t> </a:t>
            </a:r>
            <a:r>
              <a:rPr lang="en-US" sz="1600" dirty="0" err="1"/>
              <a:t>berdasarkan</a:t>
            </a:r>
            <a:r>
              <a:rPr lang="en-US" sz="1600" dirty="0"/>
              <a:t> </a:t>
            </a:r>
            <a:r>
              <a:rPr lang="en-US" sz="1600" dirty="0" err="1"/>
              <a:t>sekumpulan</a:t>
            </a:r>
            <a:r>
              <a:rPr lang="en-US" sz="1600" dirty="0"/>
              <a:t> </a:t>
            </a:r>
            <a:r>
              <a:rPr lang="en-US" sz="1600" dirty="0" err="1"/>
              <a:t>harga</a:t>
            </a:r>
            <a:r>
              <a:rPr lang="en-US" sz="1600" dirty="0"/>
              <a:t> </a:t>
            </a:r>
            <a:r>
              <a:rPr lang="en-US" sz="1600" dirty="0" err="1"/>
              <a:t>pada</a:t>
            </a:r>
            <a:r>
              <a:rPr lang="en-US" sz="1600" dirty="0"/>
              <a:t> </a:t>
            </a:r>
            <a:r>
              <a:rPr lang="en-US" sz="1600" dirty="0" err="1"/>
              <a:t>kebutuhan</a:t>
            </a:r>
            <a:r>
              <a:rPr lang="en-US" sz="1600" dirty="0"/>
              <a:t> </a:t>
            </a:r>
            <a:r>
              <a:rPr lang="en-US" sz="1600" dirty="0" err="1"/>
              <a:t>hidup</a:t>
            </a:r>
            <a:r>
              <a:rPr lang="en-US" sz="1600" dirty="0"/>
              <a:t> </a:t>
            </a:r>
            <a:r>
              <a:rPr lang="en-US" sz="1600" dirty="0" err="1"/>
              <a:t>konsumen</a:t>
            </a:r>
            <a:r>
              <a:rPr lang="en-US" sz="1600" dirty="0"/>
              <a:t> yang paling </a:t>
            </a:r>
            <a:r>
              <a:rPr lang="en-US" sz="1600" dirty="0" err="1"/>
              <a:t>banyak</a:t>
            </a:r>
            <a:r>
              <a:rPr lang="en-US" sz="1600" dirty="0"/>
              <a:t> </a:t>
            </a:r>
            <a:r>
              <a:rPr lang="en-US" sz="1600" dirty="0" err="1"/>
              <a:t>digunakan</a:t>
            </a:r>
            <a:r>
              <a:rPr lang="en-US" sz="1600" dirty="0"/>
              <a:t>, </a:t>
            </a:r>
            <a:r>
              <a:rPr lang="en-US" sz="1600" dirty="0" err="1"/>
              <a:t>dan</a:t>
            </a:r>
            <a:r>
              <a:rPr lang="en-US" sz="1600" dirty="0"/>
              <a:t> </a:t>
            </a:r>
            <a:r>
              <a:rPr lang="en-US" sz="1600" dirty="0" err="1"/>
              <a:t>masing-masing</a:t>
            </a:r>
            <a:r>
              <a:rPr lang="en-US" sz="1600" dirty="0"/>
              <a:t> item </a:t>
            </a:r>
            <a:r>
              <a:rPr lang="en-US" sz="1600" dirty="0" err="1"/>
              <a:t>memiliki</a:t>
            </a:r>
            <a:r>
              <a:rPr lang="en-US" sz="1600" dirty="0"/>
              <a:t> </a:t>
            </a:r>
            <a:r>
              <a:rPr lang="en-US" sz="1600" dirty="0" err="1"/>
              <a:t>bobot</a:t>
            </a:r>
            <a:r>
              <a:rPr lang="en-US" sz="1600" dirty="0"/>
              <a:t> </a:t>
            </a:r>
            <a:r>
              <a:rPr lang="en-US" sz="1600" dirty="0" err="1"/>
              <a:t>dalam</a:t>
            </a:r>
            <a:r>
              <a:rPr lang="en-US" sz="1600" dirty="0"/>
              <a:t> basket. </a:t>
            </a:r>
          </a:p>
          <a:p>
            <a:pPr lvl="1">
              <a:spcBef>
                <a:spcPts val="0"/>
              </a:spcBef>
              <a:spcAft>
                <a:spcPts val="600"/>
              </a:spcAft>
              <a:defRPr/>
            </a:pPr>
            <a:r>
              <a:rPr lang="en-US" sz="1600" dirty="0"/>
              <a:t>Indonesia </a:t>
            </a:r>
            <a:r>
              <a:rPr lang="en-US" sz="1600" dirty="0" err="1"/>
              <a:t>menggunakan</a:t>
            </a:r>
            <a:r>
              <a:rPr lang="en-US" sz="1600" dirty="0"/>
              <a:t> Sembilan </a:t>
            </a:r>
            <a:r>
              <a:rPr lang="en-US" sz="1600" dirty="0" err="1"/>
              <a:t>bahan</a:t>
            </a:r>
            <a:r>
              <a:rPr lang="en-US" sz="1600" dirty="0"/>
              <a:t> </a:t>
            </a:r>
            <a:r>
              <a:rPr lang="en-US" sz="1600" dirty="0" err="1"/>
              <a:t>pokok</a:t>
            </a:r>
            <a:r>
              <a:rPr lang="en-US" sz="1600" dirty="0"/>
              <a:t> </a:t>
            </a:r>
            <a:r>
              <a:rPr lang="en-US" sz="1600" dirty="0" err="1"/>
              <a:t>dalam</a:t>
            </a:r>
            <a:r>
              <a:rPr lang="en-US" sz="1600" dirty="0"/>
              <a:t> </a:t>
            </a:r>
            <a:r>
              <a:rPr lang="en-US" sz="1600" dirty="0" err="1"/>
              <a:t>menghitung</a:t>
            </a:r>
            <a:r>
              <a:rPr lang="en-US" sz="1600" dirty="0"/>
              <a:t> IHK. </a:t>
            </a:r>
            <a:r>
              <a:rPr lang="en-US" sz="1600" dirty="0" err="1"/>
              <a:t>Nilai</a:t>
            </a:r>
            <a:r>
              <a:rPr lang="en-US" sz="1600" dirty="0"/>
              <a:t> </a:t>
            </a:r>
            <a:r>
              <a:rPr lang="en-US" sz="1600" dirty="0" err="1"/>
              <a:t>Indeks</a:t>
            </a:r>
            <a:r>
              <a:rPr lang="en-US" sz="1600" dirty="0"/>
              <a:t> </a:t>
            </a:r>
            <a:r>
              <a:rPr lang="en-US" sz="1600" dirty="0" err="1"/>
              <a:t>Harga</a:t>
            </a:r>
            <a:r>
              <a:rPr lang="en-US" sz="1600" dirty="0"/>
              <a:t> </a:t>
            </a:r>
            <a:r>
              <a:rPr lang="en-US" sz="1600" dirty="0" err="1"/>
              <a:t>Konsumen</a:t>
            </a:r>
            <a:r>
              <a:rPr lang="en-US" sz="1600" dirty="0"/>
              <a:t> (IHK) </a:t>
            </a:r>
            <a:r>
              <a:rPr lang="en-US" sz="1600" dirty="0" err="1"/>
              <a:t>digunakan</a:t>
            </a:r>
            <a:r>
              <a:rPr lang="en-US" sz="1600" dirty="0"/>
              <a:t> </a:t>
            </a:r>
            <a:r>
              <a:rPr lang="en-US" sz="1600" dirty="0" err="1"/>
              <a:t>sebagai</a:t>
            </a:r>
            <a:r>
              <a:rPr lang="en-US" sz="1600" dirty="0"/>
              <a:t> </a:t>
            </a:r>
            <a:r>
              <a:rPr lang="en-US" sz="1600" dirty="0" err="1"/>
              <a:t>indikator</a:t>
            </a:r>
            <a:r>
              <a:rPr lang="en-US" sz="1600" dirty="0"/>
              <a:t> </a:t>
            </a:r>
            <a:r>
              <a:rPr lang="en-US" sz="1600" dirty="0" err="1"/>
              <a:t>patokan</a:t>
            </a:r>
            <a:r>
              <a:rPr lang="en-US" sz="1600" dirty="0"/>
              <a:t> </a:t>
            </a:r>
            <a:r>
              <a:rPr lang="en-US" sz="1600" dirty="0" err="1"/>
              <a:t>nilai</a:t>
            </a:r>
            <a:r>
              <a:rPr lang="en-US" sz="1600" dirty="0"/>
              <a:t> </a:t>
            </a:r>
            <a:r>
              <a:rPr lang="en-US" sz="1600" dirty="0" err="1"/>
              <a:t>inflasi</a:t>
            </a:r>
            <a:r>
              <a:rPr lang="en-US" sz="1600" dirty="0"/>
              <a:t>.</a:t>
            </a:r>
          </a:p>
          <a:p>
            <a:pPr>
              <a:spcBef>
                <a:spcPts val="0"/>
              </a:spcBef>
              <a:defRPr/>
            </a:pPr>
            <a:endParaRPr lang="en-US" sz="1600" dirty="0"/>
          </a:p>
        </p:txBody>
      </p:sp>
      <p:pic>
        <p:nvPicPr>
          <p:cNvPr id="4" name="Picture 13">
            <a:extLst>
              <a:ext uri="{FF2B5EF4-FFF2-40B4-BE49-F238E27FC236}">
                <a16:creationId xmlns:a16="http://schemas.microsoft.com/office/drawing/2014/main" id="{B31DA737-F3AC-41D2-996A-1EDB43BF08A4}"/>
              </a:ext>
            </a:extLst>
          </p:cNvPr>
          <p:cNvPicPr>
            <a:picLocks noChangeAspect="1" noChangeArrowheads="1"/>
          </p:cNvPicPr>
          <p:nvPr/>
        </p:nvPicPr>
        <p:blipFill>
          <a:blip r:embed="rId2"/>
          <a:srcRect/>
          <a:stretch>
            <a:fillRect/>
          </a:stretch>
        </p:blipFill>
        <p:spPr bwMode="auto">
          <a:xfrm>
            <a:off x="8839200" y="0"/>
            <a:ext cx="1828800" cy="1371600"/>
          </a:xfrm>
          <a:prstGeom prst="rect">
            <a:avLst/>
          </a:prstGeom>
          <a:ln>
            <a:noFill/>
          </a:ln>
          <a:effectLst>
            <a:softEdge rad="112500"/>
          </a:effectLst>
        </p:spPr>
      </p:pic>
      <p:grpSp>
        <p:nvGrpSpPr>
          <p:cNvPr id="18436" name="Group 7">
            <a:extLst>
              <a:ext uri="{FF2B5EF4-FFF2-40B4-BE49-F238E27FC236}">
                <a16:creationId xmlns:a16="http://schemas.microsoft.com/office/drawing/2014/main" id="{52AF8DEA-F2E0-DF45-8BE3-EAE55E968932}"/>
              </a:ext>
            </a:extLst>
          </p:cNvPr>
          <p:cNvGrpSpPr>
            <a:grpSpLocks/>
          </p:cNvGrpSpPr>
          <p:nvPr/>
        </p:nvGrpSpPr>
        <p:grpSpPr bwMode="auto">
          <a:xfrm>
            <a:off x="4429126" y="3302001"/>
            <a:ext cx="5237163" cy="1050925"/>
            <a:chOff x="2905130" y="3302396"/>
            <a:chExt cx="5236560" cy="1051200"/>
          </a:xfrm>
        </p:grpSpPr>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51968C89-154D-4FC1-A161-83006E99F853}"/>
                    </a:ext>
                  </a:extLst>
                </p14:cNvPr>
                <p14:cNvContentPartPr/>
                <p14:nvPr/>
              </p14:nvContentPartPr>
              <p14:xfrm>
                <a:off x="2905130" y="4040756"/>
                <a:ext cx="1553400" cy="164160"/>
              </p14:xfrm>
            </p:contentPart>
          </mc:Choice>
          <mc:Fallback>
            <p:pic>
              <p:nvPicPr>
                <p:cNvPr id="2" name="Ink 1">
                  <a:extLst>
                    <a:ext uri="{FF2B5EF4-FFF2-40B4-BE49-F238E27FC236}">
                      <a16:creationId xmlns:a16="http://schemas.microsoft.com/office/drawing/2014/main" id="{51968C89-154D-4FC1-A161-83006E99F853}"/>
                    </a:ext>
                  </a:extLst>
                </p:cNvPr>
                <p:cNvPicPr/>
                <p:nvPr/>
              </p:nvPicPr>
              <p:blipFill>
                <a:blip r:embed="rId4"/>
                <a:stretch>
                  <a:fillRect/>
                </a:stretch>
              </p:blipFill>
              <p:spPr>
                <a:xfrm>
                  <a:off x="2896130" y="4031756"/>
                  <a:ext cx="1571040" cy="1818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5" name="Ink 4">
                  <a:extLst>
                    <a:ext uri="{FF2B5EF4-FFF2-40B4-BE49-F238E27FC236}">
                      <a16:creationId xmlns:a16="http://schemas.microsoft.com/office/drawing/2014/main" id="{FF171B48-4964-46AA-9091-1B351F561E90}"/>
                    </a:ext>
                  </a:extLst>
                </p14:cNvPr>
                <p14:cNvContentPartPr/>
                <p14:nvPr/>
              </p14:nvContentPartPr>
              <p14:xfrm>
                <a:off x="4571570" y="4040756"/>
                <a:ext cx="544320" cy="46080"/>
              </p14:xfrm>
            </p:contentPart>
          </mc:Choice>
          <mc:Fallback>
            <p:pic>
              <p:nvPicPr>
                <p:cNvPr id="5" name="Ink 4">
                  <a:extLst>
                    <a:ext uri="{FF2B5EF4-FFF2-40B4-BE49-F238E27FC236}">
                      <a16:creationId xmlns:a16="http://schemas.microsoft.com/office/drawing/2014/main" id="{FF171B48-4964-46AA-9091-1B351F561E90}"/>
                    </a:ext>
                  </a:extLst>
                </p:cNvPr>
                <p:cNvPicPr/>
                <p:nvPr/>
              </p:nvPicPr>
              <p:blipFill>
                <a:blip r:embed="rId6"/>
                <a:stretch>
                  <a:fillRect/>
                </a:stretch>
              </p:blipFill>
              <p:spPr>
                <a:xfrm>
                  <a:off x="4562570" y="4031756"/>
                  <a:ext cx="561960" cy="6372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7" name="Ink 6">
                  <a:extLst>
                    <a:ext uri="{FF2B5EF4-FFF2-40B4-BE49-F238E27FC236}">
                      <a16:creationId xmlns:a16="http://schemas.microsoft.com/office/drawing/2014/main" id="{51A74828-12DE-40B3-9DE1-D7CD021296FA}"/>
                    </a:ext>
                  </a:extLst>
                </p14:cNvPr>
                <p14:cNvContentPartPr/>
                <p14:nvPr/>
              </p14:nvContentPartPr>
              <p14:xfrm>
                <a:off x="5676770" y="3302396"/>
                <a:ext cx="2464920" cy="1051200"/>
              </p14:xfrm>
            </p:contentPart>
          </mc:Choice>
          <mc:Fallback>
            <p:pic>
              <p:nvPicPr>
                <p:cNvPr id="7" name="Ink 6">
                  <a:extLst>
                    <a:ext uri="{FF2B5EF4-FFF2-40B4-BE49-F238E27FC236}">
                      <a16:creationId xmlns:a16="http://schemas.microsoft.com/office/drawing/2014/main" id="{51A74828-12DE-40B3-9DE1-D7CD021296FA}"/>
                    </a:ext>
                  </a:extLst>
                </p:cNvPr>
                <p:cNvPicPr/>
                <p:nvPr/>
              </p:nvPicPr>
              <p:blipFill>
                <a:blip r:embed="rId8"/>
                <a:stretch>
                  <a:fillRect/>
                </a:stretch>
              </p:blipFill>
              <p:spPr>
                <a:xfrm>
                  <a:off x="5667770" y="3293396"/>
                  <a:ext cx="2482560" cy="1068840"/>
                </a:xfrm>
                <a:prstGeom prst="rect">
                  <a:avLst/>
                </a:prstGeom>
              </p:spPr>
            </p:pic>
          </mc:Fallback>
        </mc:AlternateContent>
      </p:grpSp>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1231</Words>
  <Application>Microsoft Office PowerPoint</Application>
  <PresentationFormat>Widescreen</PresentationFormat>
  <Paragraphs>197</Paragraphs>
  <Slides>14</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14</vt:i4>
      </vt:variant>
    </vt:vector>
  </HeadingPairs>
  <TitlesOfParts>
    <vt:vector size="27" baseType="lpstr">
      <vt:lpstr>Batang</vt:lpstr>
      <vt:lpstr>Gulim</vt:lpstr>
      <vt:lpstr>Adobe Caslon Pro</vt:lpstr>
      <vt:lpstr>Arial</vt:lpstr>
      <vt:lpstr>Berling Antiqua</vt:lpstr>
      <vt:lpstr>Calibri</vt:lpstr>
      <vt:lpstr>Calibri Light</vt:lpstr>
      <vt:lpstr>Tahoma</vt:lpstr>
      <vt:lpstr>Times New Roman</vt:lpstr>
      <vt:lpstr>Tw Cen MT</vt:lpstr>
      <vt:lpstr>Verdana</vt:lpstr>
      <vt:lpstr>Wingdings</vt:lpstr>
      <vt:lpstr>Office Theme</vt:lpstr>
      <vt:lpstr>PowerPoint Presentation</vt:lpstr>
      <vt:lpstr>INFLASI  DAN PENGANGGURAN</vt:lpstr>
      <vt:lpstr>PowerPoint Presentation</vt:lpstr>
      <vt:lpstr>PowerPoint Presentation</vt:lpstr>
      <vt:lpstr>PowerPoint Presentation</vt:lpstr>
      <vt:lpstr>1. Inflasi Permintaan (demand-pull inflation)</vt:lpstr>
      <vt:lpstr>  2. Inflasi Penawaran (cost-push inflation) </vt:lpstr>
      <vt:lpstr>3. INFLASI CAMPURAN</vt:lpstr>
      <vt:lpstr>PowerPoint Presentation</vt:lpstr>
      <vt:lpstr>PowerPoint Presentation</vt:lpstr>
      <vt:lpstr>Perhitungan inflasi</vt:lpstr>
      <vt:lpstr>GEJOLAK PERMINTAAN DAN PENAWARAN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Endri Sentosa</dc:creator>
  <cp:lastModifiedBy>Endri Sentosa</cp:lastModifiedBy>
  <cp:revision>1</cp:revision>
  <dcterms:created xsi:type="dcterms:W3CDTF">2025-12-11T04:35:27Z</dcterms:created>
  <dcterms:modified xsi:type="dcterms:W3CDTF">2025-12-11T04:35:47Z</dcterms:modified>
</cp:coreProperties>
</file>